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Proxima Nova"/>
      <p:regular r:id="rId27"/>
      <p:bold r:id="rId28"/>
      <p:italic r:id="rId29"/>
      <p:boldItalic r:id="rId30"/>
    </p:embeddedFont>
    <p:embeddedFont>
      <p:font typeface="Proxima Nova Semibold"/>
      <p:regular r:id="rId31"/>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F36741-BF5A-4072-AF04-357A84FB5D0C}">
  <a:tblStyle styleId="{EAF36741-BF5A-4072-AF04-357A84FB5D0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roximaNova-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roximaNovaSemibold-regular.fntdata"/><Relationship Id="rId30" Type="http://schemas.openxmlformats.org/officeDocument/2006/relationships/font" Target="fonts/ProximaNova-boldItalic.fntdata"/><Relationship Id="rId11" Type="http://schemas.openxmlformats.org/officeDocument/2006/relationships/slide" Target="slides/slide4.xml"/><Relationship Id="rId33" Type="http://schemas.openxmlformats.org/officeDocument/2006/relationships/font" Target="fonts/ProximaNovaSemibold-boldItalic.fntdata"/><Relationship Id="rId10" Type="http://schemas.openxmlformats.org/officeDocument/2006/relationships/slide" Target="slides/slide3.xml"/><Relationship Id="rId32" Type="http://schemas.openxmlformats.org/officeDocument/2006/relationships/font" Target="fonts/ProximaNovaSemibold-bold.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b699314a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fb699314a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fb699314a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fb699314a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Multiple Choice Slide. Your current options are: A: Teacher Dashboard, B: Student View, C: Projector View, </a:t>
            </a:r>
            <a:endParaRPr/>
          </a:p>
          <a:p>
            <a:pPr indent="0" lvl="0" marL="0" rtl="0" algn="l">
              <a:spcBef>
                <a:spcPts val="0"/>
              </a:spcBef>
              <a:spcAft>
                <a:spcPts val="0"/>
              </a:spcAft>
              <a:buNone/>
            </a:pPr>
            <a:r>
              <a:rPr lang="en"/>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b699314a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b699314a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SLIDES_API151270934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SLIDES_API151270934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Matching</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an example of a matching activity. Change the terms to fit your own content.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This is a Pear Deck Drawing Slide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To edit the type of question, go back to the "Ask Students a Question" in the Pear Deck sidebar.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fb699314a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fb699314a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SLIDES_API175869950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SLIDES_API175869950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Label the Diagram</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an example of a labeling activity. Swap the bee image out for your own illustration, diagram, or map. You can use the Word Bank to prompt students with the labels they need to use.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This is a Pear Deck Drawing Slide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To edit the type of question, go back to the "Ask Students a Question" in the Pear Deck sidebar.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SLIDES_API46481335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SLIDES_API46481335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Temperature Check</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WIth this slide, you can get a quick idea of how your students are feeling about the pace of the lesson. Getting consensus before moving on helps ensure everyone is still with you, and identify the students who might need extra attention.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This is a Pear Deck Draggable™ Slide.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fb699314a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fb699314a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SLIDES_API4884822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SLIDES_API488482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Reflection</a:t>
            </a:r>
            <a:endParaRPr b="1"/>
          </a:p>
          <a:p>
            <a:pPr indent="0" lvl="0" marL="0" rtl="0" algn="l">
              <a:spcBef>
                <a:spcPts val="0"/>
              </a:spcBef>
              <a:spcAft>
                <a:spcPts val="0"/>
              </a:spcAft>
              <a:buNone/>
            </a:pPr>
            <a:r>
              <a:rPr lang="en"/>
              <a:t>Use this template to gather feedback about today’s lessons and to prompt metacognitive thinking.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35a373c07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35a373c07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SLIDES_API201417237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SLIDES_API201417237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Access Prior Knowledge</a:t>
            </a:r>
            <a:endParaRPr b="1">
              <a:solidFill>
                <a:schemeClr val="dk1"/>
              </a:solidFill>
            </a:endParaRPr>
          </a:p>
          <a:p>
            <a:pPr indent="0" lvl="0" marL="0" rtl="0" algn="l">
              <a:spcBef>
                <a:spcPts val="0"/>
              </a:spcBef>
              <a:spcAft>
                <a:spcPts val="0"/>
              </a:spcAft>
              <a:buNone/>
            </a:pPr>
            <a:r>
              <a:rPr lang="en">
                <a:solidFill>
                  <a:schemeClr val="dk1"/>
                </a:solidFill>
              </a:rPr>
              <a:t>Use the template to prompt students to access prior knowledge on today’s topic. You can change the wording to fit your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is a Pear Deck Drawing Slide </a:t>
            </a:r>
            <a:endParaRPr>
              <a:solidFill>
                <a:schemeClr val="dk1"/>
              </a:solidFill>
            </a:endParaRPr>
          </a:p>
          <a:p>
            <a:pPr indent="0" lvl="0" marL="0" rtl="0" algn="l">
              <a:spcBef>
                <a:spcPts val="0"/>
              </a:spcBef>
              <a:spcAft>
                <a:spcPts val="0"/>
              </a:spcAft>
              <a:buNone/>
            </a:pPr>
            <a:r>
              <a:rPr lang="en">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b699314a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b699314a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b699314a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fb699314a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b699314a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fb699314a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5a373c0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35a373c0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SLIDES_API176880781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SLIDES_API176880781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True or False</a:t>
            </a:r>
            <a:endParaRPr b="1">
              <a:solidFill>
                <a:schemeClr val="dk1"/>
              </a:solidFill>
            </a:endParaRPr>
          </a:p>
          <a:p>
            <a:pPr indent="0" lvl="0" marL="0" rtl="0" algn="l">
              <a:spcBef>
                <a:spcPts val="0"/>
              </a:spcBef>
              <a:spcAft>
                <a:spcPts val="0"/>
              </a:spcAft>
              <a:buNone/>
            </a:pPr>
            <a:r>
              <a:rPr lang="en">
                <a:solidFill>
                  <a:schemeClr val="dk1"/>
                </a:solidFill>
              </a:rPr>
              <a:t>Use this template to do a quick check of students’ perceptions during your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is a Pear Deck Multiple Choice Slide. Your current options are: A: True, B: False, </a:t>
            </a:r>
            <a:endParaRPr>
              <a:solidFill>
                <a:schemeClr val="dk1"/>
              </a:solidFill>
            </a:endParaRPr>
          </a:p>
          <a:p>
            <a:pPr indent="0" lvl="0" marL="0" rtl="0" algn="l">
              <a:spcBef>
                <a:spcPts val="0"/>
              </a:spcBef>
              <a:spcAft>
                <a:spcPts val="0"/>
              </a:spcAft>
              <a:buNone/>
            </a:pPr>
            <a:r>
              <a:rPr lang="en">
                <a:solidFill>
                  <a:schemeClr val="dk1"/>
                </a:solidFill>
              </a:rPr>
              <a:t>🍐 To edit the type of question or choices, go back to the "Ask Students a Question" in the Pear Deck sidebar.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b699314a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b699314a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b699314a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fb699314a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lRlYWNoZXIgRGFzaGJvYXJkIiwiU3R1ZGVudCBWaWV3IiwiUHJvamVjdG9yIFZpZXciXX0=pearId=magic-pear-shape-identifier" TargetMode="External"/><Relationship Id="rId5" Type="http://schemas.openxmlformats.org/officeDocument/2006/relationships/image" Target="../media/image35.png"/><Relationship Id="rId6" Type="http://schemas.openxmlformats.org/officeDocument/2006/relationships/hyperlink" Target="http://dontchangethislink.peardeckmagic.zone?eyJ0eXBlIjoiZ29vZ2xlLXNsaWRlcy1hZGRvbi1yZXNwb25zZS1mb290ZXIiLCJsYXN0RWRpdGVkQnkiOiIxMDE5MjcyMzgxNTQ3MDkzNjI2MDUiLCJwcmVzZW50YXRpb25JZCI6IjFBZjR3R1B1MFZqODRQLThhbk5xZ21FNzJlLWZsT25CR0RlX2g3bFpzWnFBIiwiY29udGVudElkIjoiY3VzdG9tLXJlc3BvbnNlLW11bHRpcGxlQ2hvaWNlIiwic2xpZGVJZCI6ImdmYjY5OTMxNGE5XzBfNzIiLCJjb250ZW50SW5zdGFuY2VJZCI6IjFBZjR3R1B1MFZqODRQLThhbk5xZ21FNzJlLWZsT25CR0RlX2g3bFpzWnFBLzM5NTE1ZTY1LTE2NTMtNGVkZS05YTJhLTNiNGZjNDc4YzUxNSJ9pearId=magic-pear-metadata-identifier" TargetMode="External"/><Relationship Id="rId7" Type="http://schemas.openxmlformats.org/officeDocument/2006/relationships/image" Target="../media/image29.png"/><Relationship Id="rId8"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4" Type="http://schemas.openxmlformats.org/officeDocument/2006/relationships/image" Target="../media/image27.png"/><Relationship Id="rId5" Type="http://schemas.openxmlformats.org/officeDocument/2006/relationships/hyperlink" Target="http://dontchangethislink.peardeckmagic.zone?eyJ0eXBlIjoiZ29vZ2xlLXNsaWRlcy1hZGRvbi10ZW1wbGF0ZS1saWJyYXJ5IiwiY2xhc3NUaW1lIjoic3ViamVjdEFyZWFFeGFtcGxlUXVlc3Rpb25zIiwiY29udGVudElkIjoiaHR0cHM6Ly9kb2NzLmdvb2dsZS5jb20vcHJlc2VudGF0aW9uL2QvMWZCM0tHZlVESjVNM20zS2lBcl9abkxYbXFiaUFycnhDdEhuWndRZEI2WGsvZWRpdCNzbGlkZT1pZC5nNWNlMDdhOWM1Yl8wXzkzIiwic2xpZGVJZCI6Imc1Y2UwN2E5YzViXzBfOTMiLCJwcmVzZW50YXRpb25JZCI6IjFmQjNLR2ZVREo1TTNtM0tpQXJfWm5MWG1xYmlBcnJ4Q3RIblp3UWRCNlhrIiwidGVtcGxhdGVOYW1lIjoiRHJhdyBsaW5lcyB0byBtYXRjaCB0aGUgaW1hZ2UgdG8gdGhlIGFuc3dlciIsImxhc3RFZGl0ZWRCeSI6IjEwMTkyNzIzODE1NDcwOTM2MjYwNSIsImNvbnRlbnRJbnN0YW5jZUlkIjoiYzJiZmJhMDRmMmY1NGU1OWJmNzllMjEyY2E4OTA2NjUifQ==pearId=magic-pear-metadata-identifi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1.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4" Type="http://schemas.openxmlformats.org/officeDocument/2006/relationships/image" Target="../media/image21.png"/><Relationship Id="rId5" Type="http://schemas.openxmlformats.org/officeDocument/2006/relationships/hyperlink" Target="http://dontchangethislink.peardeckmagic.zone?eyJ0eXBlIjoiZ29vZ2xlLXNsaWRlcy1hZGRvbi10ZW1wbGF0ZS1saWJyYXJ5IiwiY2xhc3NUaW1lIjoic3ViamVjdEFyZWFFeGFtcGxlUXVlc3Rpb25zIiwiY29udGVudElkIjoiaHR0cHM6Ly9kb2NzLmdvb2dsZS5jb20vcHJlc2VudGF0aW9uL2QvMWZCM0tHZlVESjVNM20zS2lBcl9abkxYbXFiaUFycnhDdEhuWndRZEI2WGsvZWRpdCNzbGlkZT1pZC5nNWQxYTI3MDg3M18wXzAiLCJzbGlkZUlkIjoiZzVkMWEyNzA4NzNfMF8wIiwicHJlc2VudGF0aW9uSWQiOiIxZkIzS0dmVURKNU0zbTNLaUFyX1puTFhtcWJpQXJyeEN0SG5ad1FkQjZYayIsInRlbXBsYXRlTmFtZSI6IlVzZSB0aGUgd29yZCBiYW5rIHRvIGxhYmVsIHRoZSBkaWFncmFtIiwibGFzdEVkaXRlZEJ5IjoiMTAxOTI3MjM4MTU0NzA5MzYyNjA1IiwiY29udGVudEluc3RhbmNlSWQiOiIzMjJhZWQ4ZGJjNzc0NTZiYTlmOTE5MzM4NzQzOTk0YiJ9pearId=magic-pear-metadata-identifier" TargetMode="External"/><Relationship Id="rId6"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hyperlink" Target="http://dontchangethislink.peardeckmagic.zone?eyJ0eXBlIjoiZHJhZ2dhYmxlIiwiZHJhZ2dhYmxlcyI6W3siaWQiOiJkcmFnZ2FibGUwIiwidHlwZSI6Imljb24iLCJpY29uIjp7ImlkIjoiZGVmYXVsdC1jaXJjbGUifSwiY29sb3IiOiIjNDFCREVCIn1dLCJkcmFnZ2FibGVTaXplIjoxMywiZW1iZWRkYWJsZVVybCI6Imh0dHBzOi8vIiwiYW5zd2VycyI6W119pearId=magic-pear-shape-identifier" TargetMode="External"/><Relationship Id="rId4"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32.png"/><Relationship Id="rId7" Type="http://schemas.openxmlformats.org/officeDocument/2006/relationships/image" Target="../media/image37.png"/><Relationship Id="rId8"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QxIiwic2xpZGVJZCI6Imc1YzJlMmVkYWMyXzBfNDEiLCJwcmVzZW50YXRpb25JZCI6IjFua2VEeGhoTEpNUVJ6ZGJMZlAxWUdaTXlYV3ZGbEg2emxSbElmNmhGZ1VrIiwidGVtcGxhdGVOYW1lIjoiRHJhZyB5b3VyIGRvdCB0byBob3cgeW914oCZcmUgZmVlbGluZyIsImxhc3RFZGl0ZWRCeSI6IjEwMTkyNzIzODE1NDcwOTM2MjYwNSIsImNvbnRlbnRJbnN0YW5jZUlkIjoiYjRiNDlhYWVlZjYyNGY2YWE3NTU1ZDcwOGM3ZGYxODUifQ==pearId=magic-pear-metadata-identifi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5" Type="http://schemas.openxmlformats.org/officeDocument/2006/relationships/image" Target="../media/image36.png"/><Relationship Id="rId6" Type="http://schemas.openxmlformats.org/officeDocument/2006/relationships/hyperlink" Target="http://dontchangethislink.peardeckmagic.zone?eyJ0eXBlIjoiZ29vZ2xlLXNsaWRlcy1hZGRvbi10ZW1wbGF0ZS1saWJyYXJ5IiwiY2xhc3NUaW1lIjoiZW5kIiwiY29udGVudElkIjoiaHR0cHM6Ly9kb2NzLmdvb2dsZS5jb20vcHJlc2VudGF0aW9uL2QvMTBaWVlfMFRMR1hLNTh2NjRIeDBnWjk0ZWJQS3l4Y3M3MDkxYjhPY3pKMk0vZWRpdCNzbGlkZT1pZC5nNWNlMDQ3MzMzYV8wXzE2Iiwic2xpZGVJZCI6Imc1Y2UwNDczMzNhXzBfMTYiLCJwcmVzZW50YXRpb25JZCI6IjEwWllZXzBUTEdYSzU4djY0SHgwZ1o5NGViUEt5eGNzNzA5MWI4T2N6SjJNIiwidGVtcGxhdGVOYW1lIjoiUmVmbGVjdCBvbiB0b2RheeKAmXMgYWN0aXZpdGllcyIsImxhc3RFZGl0ZWRCeSI6IjEwMTkyNzIzODE1NDcwOTM2MjYwNSIsImNvbnRlbnRJbnN0YW5jZUlkIjoiMGNkYmFhMzFmZTRiNDkzNTg2NjQ0NTIwZjEzZTc4ZjYifQ==pearId=magic-pear-metadata-identifi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hyperlink" Target="mailto:Emily.Veraa@leanderis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7" Type="http://schemas.openxmlformats.org/officeDocument/2006/relationships/image" Target="../media/image19.png"/><Relationship Id="rId8" Type="http://schemas.openxmlformats.org/officeDocument/2006/relationships/hyperlink" Target="http://dontchangethislink.peardeckmagic.zone?eyJ0eXBlIjoiZ29vZ2xlLXNsaWRlcy1hZGRvbi10ZW1wbGF0ZS1saWJyYXJ5IiwiY2xhc3NUaW1lIjoiYmVnaW5uaW5nIiwiY29udGVudElkIjoiaHR0cHM6Ly9kb2NzLmdvb2dsZS5jb20vcHJlc2VudGF0aW9uL2QvMWZUYlB4ZTN3ZzA1ekVDTE5MR0lxcm5MQUt4cWlUZGhlV2F4N1gyRC1mMVUvZWRpdCNzbGlkZT1pZC5nNWMyZTI1MTQ0M18wXzciLCJzbGlkZUlkIjoiZzVjMmUyNTE0NDNfMF83IiwicHJlc2VudGF0aW9uSWQiOiIxZlRiUHhlM3dnMDV6RUNMTkxHSXFybkxBS3hxaVRkaGVXYXg3WDJELWYxVSIsInRlbXBsYXRlTmFtZSI6IkRyYXcgb3IgdHlwZSAyIHRoaW5ncyB5b3UgYWxyZWFkeSBrbm93IiwibGFzdEVkaXRlZEJ5IjoiMTAxOTI3MjM4MTU0NzA5MzYyNjA1IiwiY29udGVudEluc3RhbmNlSWQiOiI2ZTExYzUzYWE3YTE0MWRiOGM3ODAxNTE4YzQxMTBlZSJ9pearId=magic-pear-metadata-identifi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hyperlink" Target="https://youtu.be/g0ybB6I3kdQ"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hyperlink" Target="https://www.peardeck.com/microsoft" TargetMode="External"/><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UcnVlIiwiRmFsc2UiXX0=pearId=magic-pear-shape-identifier" TargetMode="External"/><Relationship Id="rId6" Type="http://schemas.openxmlformats.org/officeDocument/2006/relationships/image" Target="../media/image9.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MwIiwic2xpZGVJZCI6Imc1YzJlMmVkYWMyXzBfMzAiLCJwcmVzZW50YXRpb25JZCI6IjFua2VEeGhoTEpNUVJ6ZGJMZlAxWUdaTXlYV3ZGbEg2emxSbElmNmhGZ1VrIiwidGVtcGxhdGVOYW1lIjoiSXMgdGhpcyBzdGF0ZW1lbnQgdHJ1ZSBvciBmYWxzZSIsImxhc3RFZGl0ZWRCeSI6IjEwMTkyNzIzODE1NDcwOTM2MjYwNSIsImNvbnRlbnRJbnN0YW5jZUlkIjoiMTY1ZjU4ZjA4ZmZkNDBkYjg5NDA3OGM1MmM4YjM4NmUifQ==pearId=magic-pear-metadata-identifi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5"/>
          <p:cNvSpPr txBox="1"/>
          <p:nvPr>
            <p:ph type="ctrTitle"/>
          </p:nvPr>
        </p:nvSpPr>
        <p:spPr>
          <a:xfrm>
            <a:off x="476383" y="1725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Pairing Up with Pear Deck</a:t>
            </a:r>
            <a:endParaRPr/>
          </a:p>
        </p:txBody>
      </p:sp>
      <p:sp>
        <p:nvSpPr>
          <p:cNvPr id="100" name="Google Shape;100;p25"/>
          <p:cNvSpPr txBox="1"/>
          <p:nvPr>
            <p:ph idx="1" type="subTitle"/>
          </p:nvPr>
        </p:nvSpPr>
        <p:spPr>
          <a:xfrm>
            <a:off x="346375" y="38395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Emily Veraa, M.Ed - Leander High School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4" name="Google Shape;174;p34"/>
          <p:cNvPicPr preferRelativeResize="0"/>
          <p:nvPr/>
        </p:nvPicPr>
        <p:blipFill>
          <a:blip r:embed="rId4">
            <a:alphaModFix/>
          </a:blip>
          <a:stretch>
            <a:fillRect/>
          </a:stretch>
        </p:blipFill>
        <p:spPr>
          <a:xfrm>
            <a:off x="676275" y="1419225"/>
            <a:ext cx="8096250" cy="260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Where do you go to view student work? </a:t>
            </a:r>
            <a:endParaRPr>
              <a:solidFill>
                <a:schemeClr val="lt1"/>
              </a:solidFill>
            </a:endParaRPr>
          </a:p>
        </p:txBody>
      </p:sp>
      <p:sp>
        <p:nvSpPr>
          <p:cNvPr id="180" name="Google Shape;180;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1" name="Google Shape;181;p35">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182" name="Google Shape;182;p35">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35"/>
          <p:cNvPicPr preferRelativeResize="0"/>
          <p:nvPr/>
        </p:nvPicPr>
        <p:blipFill>
          <a:blip r:embed="rId7">
            <a:alphaModFix/>
          </a:blip>
          <a:stretch>
            <a:fillRect/>
          </a:stretch>
        </p:blipFill>
        <p:spPr>
          <a:xfrm>
            <a:off x="686050" y="1704975"/>
            <a:ext cx="2889250" cy="1733550"/>
          </a:xfrm>
          <a:prstGeom prst="rect">
            <a:avLst/>
          </a:prstGeom>
          <a:noFill/>
          <a:ln>
            <a:noFill/>
          </a:ln>
        </p:spPr>
      </p:pic>
      <p:pic>
        <p:nvPicPr>
          <p:cNvPr id="184" name="Google Shape;184;p35"/>
          <p:cNvPicPr preferRelativeResize="0"/>
          <p:nvPr/>
        </p:nvPicPr>
        <p:blipFill>
          <a:blip r:embed="rId8">
            <a:alphaModFix/>
          </a:blip>
          <a:stretch>
            <a:fillRect/>
          </a:stretch>
        </p:blipFill>
        <p:spPr>
          <a:xfrm>
            <a:off x="5450638" y="1704975"/>
            <a:ext cx="2638425" cy="1733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Interactive Slide Options</a:t>
            </a:r>
            <a:endParaRPr>
              <a:solidFill>
                <a:schemeClr val="lt1"/>
              </a:solidFill>
            </a:endParaRPr>
          </a:p>
        </p:txBody>
      </p:sp>
      <p:sp>
        <p:nvSpPr>
          <p:cNvPr id="190" name="Google Shape;190;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6075" lvl="0" marL="647700" rtl="0" algn="l">
              <a:lnSpc>
                <a:spcPct val="175000"/>
              </a:lnSpc>
              <a:spcBef>
                <a:spcPts val="0"/>
              </a:spcBef>
              <a:spcAft>
                <a:spcPts val="0"/>
              </a:spcAft>
              <a:buClr>
                <a:schemeClr val="lt1"/>
              </a:buClr>
              <a:buSzPts val="1850"/>
              <a:buChar char="●"/>
            </a:pPr>
            <a:r>
              <a:rPr lang="en" sz="1850">
                <a:solidFill>
                  <a:schemeClr val="lt1"/>
                </a:solidFill>
              </a:rPr>
              <a:t>Enter text</a:t>
            </a:r>
            <a:endParaRPr sz="1850">
              <a:solidFill>
                <a:schemeClr val="lt1"/>
              </a:solidFill>
            </a:endParaRPr>
          </a:p>
          <a:p>
            <a:pPr indent="-346075" lvl="0" marL="647700" rtl="0" algn="l">
              <a:lnSpc>
                <a:spcPct val="175000"/>
              </a:lnSpc>
              <a:spcBef>
                <a:spcPts val="0"/>
              </a:spcBef>
              <a:spcAft>
                <a:spcPts val="0"/>
              </a:spcAft>
              <a:buClr>
                <a:schemeClr val="lt1"/>
              </a:buClr>
              <a:buSzPts val="1850"/>
              <a:buChar char="●"/>
            </a:pPr>
            <a:r>
              <a:rPr lang="en" sz="1850">
                <a:solidFill>
                  <a:schemeClr val="lt1"/>
                </a:solidFill>
              </a:rPr>
              <a:t>Enter a number</a:t>
            </a:r>
            <a:endParaRPr sz="1850">
              <a:solidFill>
                <a:schemeClr val="lt1"/>
              </a:solidFill>
            </a:endParaRPr>
          </a:p>
          <a:p>
            <a:pPr indent="-346075" lvl="0" marL="647700" rtl="0" algn="l">
              <a:lnSpc>
                <a:spcPct val="175000"/>
              </a:lnSpc>
              <a:spcBef>
                <a:spcPts val="0"/>
              </a:spcBef>
              <a:spcAft>
                <a:spcPts val="0"/>
              </a:spcAft>
              <a:buClr>
                <a:schemeClr val="lt1"/>
              </a:buClr>
              <a:buSzPts val="1850"/>
              <a:buChar char="●"/>
            </a:pPr>
            <a:r>
              <a:rPr lang="en" sz="1850">
                <a:solidFill>
                  <a:schemeClr val="lt1"/>
                </a:solidFill>
              </a:rPr>
              <a:t>Choose from multiple choices</a:t>
            </a:r>
            <a:endParaRPr sz="1850">
              <a:solidFill>
                <a:schemeClr val="lt1"/>
              </a:solidFill>
            </a:endParaRPr>
          </a:p>
          <a:p>
            <a:pPr indent="-346075" lvl="0" marL="647700" rtl="0" algn="l">
              <a:lnSpc>
                <a:spcPct val="175000"/>
              </a:lnSpc>
              <a:spcBef>
                <a:spcPts val="0"/>
              </a:spcBef>
              <a:spcAft>
                <a:spcPts val="0"/>
              </a:spcAft>
              <a:buClr>
                <a:schemeClr val="lt1"/>
              </a:buClr>
              <a:buSzPts val="1850"/>
              <a:buChar char="●"/>
            </a:pPr>
            <a:r>
              <a:rPr lang="en" sz="1850">
                <a:solidFill>
                  <a:schemeClr val="lt1"/>
                </a:solidFill>
              </a:rPr>
              <a:t>Draw a response (premium only)</a:t>
            </a:r>
            <a:endParaRPr sz="1850">
              <a:solidFill>
                <a:schemeClr val="lt1"/>
              </a:solidFill>
            </a:endParaRPr>
          </a:p>
          <a:p>
            <a:pPr indent="-346075" lvl="0" marL="647700" rtl="0" algn="l">
              <a:lnSpc>
                <a:spcPct val="175000"/>
              </a:lnSpc>
              <a:spcBef>
                <a:spcPts val="0"/>
              </a:spcBef>
              <a:spcAft>
                <a:spcPts val="0"/>
              </a:spcAft>
              <a:buClr>
                <a:schemeClr val="lt1"/>
              </a:buClr>
              <a:buSzPts val="1850"/>
              <a:buChar char="●"/>
            </a:pPr>
            <a:r>
              <a:rPr lang="en" sz="1850">
                <a:solidFill>
                  <a:schemeClr val="lt1"/>
                </a:solidFill>
              </a:rPr>
              <a:t>Interact with a live web page</a:t>
            </a:r>
            <a:endParaRPr sz="1850">
              <a:solidFill>
                <a:schemeClr val="lt1"/>
              </a:solidFill>
            </a:endParaRPr>
          </a:p>
          <a:p>
            <a:pPr indent="-346075" lvl="0" marL="647700" rtl="0" algn="l">
              <a:lnSpc>
                <a:spcPct val="175000"/>
              </a:lnSpc>
              <a:spcBef>
                <a:spcPts val="0"/>
              </a:spcBef>
              <a:spcAft>
                <a:spcPts val="0"/>
              </a:spcAft>
              <a:buClr>
                <a:schemeClr val="lt1"/>
              </a:buClr>
              <a:buSzPts val="1850"/>
              <a:buChar char="●"/>
            </a:pPr>
            <a:r>
              <a:rPr lang="en" sz="1850">
                <a:solidFill>
                  <a:schemeClr val="lt1"/>
                </a:solidFill>
              </a:rPr>
              <a:t>Drag an icon to a specific part of the slide (premium only)</a:t>
            </a:r>
            <a:endParaRPr sz="1850">
              <a:solidFill>
                <a:schemeClr val="lt1"/>
              </a:solidFill>
            </a:endParaRPr>
          </a:p>
          <a:p>
            <a:pPr indent="0" lvl="0" marL="0" rtl="0" algn="l">
              <a:spcBef>
                <a:spcPts val="1600"/>
              </a:spcBef>
              <a:spcAft>
                <a:spcPts val="1600"/>
              </a:spcAft>
              <a:buNone/>
            </a:pPr>
            <a:r>
              <a:t/>
            </a:r>
            <a:endParaRPr/>
          </a:p>
        </p:txBody>
      </p:sp>
      <p:pic>
        <p:nvPicPr>
          <p:cNvPr id="191" name="Google Shape;191;p36"/>
          <p:cNvPicPr preferRelativeResize="0"/>
          <p:nvPr/>
        </p:nvPicPr>
        <p:blipFill>
          <a:blip r:embed="rId4">
            <a:alphaModFix/>
          </a:blip>
          <a:stretch>
            <a:fillRect/>
          </a:stretch>
        </p:blipFill>
        <p:spPr>
          <a:xfrm>
            <a:off x="7097802" y="268400"/>
            <a:ext cx="1734488" cy="39910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95" name="Shape 195"/>
        <p:cNvGrpSpPr/>
        <p:nvPr/>
      </p:nvGrpSpPr>
      <p:grpSpPr>
        <a:xfrm>
          <a:off x="0" y="0"/>
          <a:ext cx="0" cy="0"/>
          <a:chOff x="0" y="0"/>
          <a:chExt cx="0" cy="0"/>
        </a:xfrm>
      </p:grpSpPr>
      <p:sp>
        <p:nvSpPr>
          <p:cNvPr id="196" name="Google Shape;196;p37"/>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7"/>
          <p:cNvSpPr txBox="1"/>
          <p:nvPr/>
        </p:nvSpPr>
        <p:spPr>
          <a:xfrm>
            <a:off x="2757575" y="1090700"/>
            <a:ext cx="3556800" cy="434400"/>
          </a:xfrm>
          <a:prstGeom prst="rect">
            <a:avLst/>
          </a:prstGeom>
          <a:noFill/>
          <a:ln cap="flat" cmpd="sng" w="9525">
            <a:solidFill>
              <a:srgbClr val="DCE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A3534"/>
                </a:solidFill>
                <a:latin typeface="Proxima Nova"/>
                <a:ea typeface="Proxima Nova"/>
                <a:cs typeface="Proxima Nova"/>
                <a:sym typeface="Proxima Nova"/>
              </a:rPr>
              <a:t>Immature Female</a:t>
            </a:r>
            <a:endParaRPr>
              <a:solidFill>
                <a:srgbClr val="0A3534"/>
              </a:solidFill>
              <a:latin typeface="Proxima Nova"/>
              <a:ea typeface="Proxima Nova"/>
              <a:cs typeface="Proxima Nova"/>
              <a:sym typeface="Proxima Nova"/>
            </a:endParaRPr>
          </a:p>
        </p:txBody>
      </p:sp>
      <p:sp>
        <p:nvSpPr>
          <p:cNvPr id="198" name="Google Shape;198;p37"/>
          <p:cNvSpPr txBox="1"/>
          <p:nvPr/>
        </p:nvSpPr>
        <p:spPr>
          <a:xfrm>
            <a:off x="2757575" y="1642000"/>
            <a:ext cx="3556800" cy="434400"/>
          </a:xfrm>
          <a:prstGeom prst="rect">
            <a:avLst/>
          </a:prstGeom>
          <a:noFill/>
          <a:ln cap="flat" cmpd="sng" w="9525">
            <a:solidFill>
              <a:srgbClr val="DCE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0A3534"/>
                </a:solidFill>
                <a:latin typeface="Proxima Nova"/>
                <a:ea typeface="Proxima Nova"/>
                <a:cs typeface="Proxima Nova"/>
                <a:sym typeface="Proxima Nova"/>
              </a:rPr>
              <a:t>Castrated Male</a:t>
            </a:r>
            <a:endParaRPr>
              <a:solidFill>
                <a:srgbClr val="0A3534"/>
              </a:solidFill>
              <a:latin typeface="Proxima Nova"/>
              <a:ea typeface="Proxima Nova"/>
              <a:cs typeface="Proxima Nova"/>
              <a:sym typeface="Proxima Nova"/>
            </a:endParaRPr>
          </a:p>
        </p:txBody>
      </p:sp>
      <p:sp>
        <p:nvSpPr>
          <p:cNvPr id="199" name="Google Shape;199;p37"/>
          <p:cNvSpPr txBox="1"/>
          <p:nvPr/>
        </p:nvSpPr>
        <p:spPr>
          <a:xfrm>
            <a:off x="2757575" y="2193300"/>
            <a:ext cx="3556800" cy="434400"/>
          </a:xfrm>
          <a:prstGeom prst="rect">
            <a:avLst/>
          </a:prstGeom>
          <a:noFill/>
          <a:ln cap="flat" cmpd="sng" w="9525">
            <a:solidFill>
              <a:srgbClr val="DCE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0A3534"/>
                </a:solidFill>
                <a:latin typeface="Proxima Nova"/>
                <a:ea typeface="Proxima Nova"/>
                <a:cs typeface="Proxima Nova"/>
                <a:sym typeface="Proxima Nova"/>
              </a:rPr>
              <a:t>Mature Male</a:t>
            </a:r>
            <a:endParaRPr>
              <a:solidFill>
                <a:srgbClr val="0A3534"/>
              </a:solidFill>
              <a:latin typeface="Proxima Nova"/>
              <a:ea typeface="Proxima Nova"/>
              <a:cs typeface="Proxima Nova"/>
              <a:sym typeface="Proxima Nova"/>
            </a:endParaRPr>
          </a:p>
        </p:txBody>
      </p:sp>
      <p:sp>
        <p:nvSpPr>
          <p:cNvPr id="200" name="Google Shape;200;p37"/>
          <p:cNvSpPr txBox="1"/>
          <p:nvPr/>
        </p:nvSpPr>
        <p:spPr>
          <a:xfrm>
            <a:off x="2757575" y="2744600"/>
            <a:ext cx="3556800" cy="434400"/>
          </a:xfrm>
          <a:prstGeom prst="rect">
            <a:avLst/>
          </a:prstGeom>
          <a:noFill/>
          <a:ln cap="flat" cmpd="sng" w="9525">
            <a:solidFill>
              <a:srgbClr val="DCE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0A3534"/>
                </a:solidFill>
                <a:latin typeface="Proxima Nova"/>
                <a:ea typeface="Proxima Nova"/>
                <a:cs typeface="Proxima Nova"/>
                <a:sym typeface="Proxima Nova"/>
              </a:rPr>
              <a:t>Mature Female</a:t>
            </a:r>
            <a:endParaRPr>
              <a:solidFill>
                <a:srgbClr val="0A3534"/>
              </a:solidFill>
              <a:latin typeface="Proxima Nova"/>
              <a:ea typeface="Proxima Nova"/>
              <a:cs typeface="Proxima Nova"/>
              <a:sym typeface="Proxima Nova"/>
            </a:endParaRPr>
          </a:p>
        </p:txBody>
      </p:sp>
      <p:sp>
        <p:nvSpPr>
          <p:cNvPr id="201" name="Google Shape;201;p37"/>
          <p:cNvSpPr txBox="1"/>
          <p:nvPr/>
        </p:nvSpPr>
        <p:spPr>
          <a:xfrm>
            <a:off x="2757575" y="3295900"/>
            <a:ext cx="3556800" cy="434400"/>
          </a:xfrm>
          <a:prstGeom prst="rect">
            <a:avLst/>
          </a:prstGeom>
          <a:noFill/>
          <a:ln cap="flat" cmpd="sng" w="9525">
            <a:solidFill>
              <a:srgbClr val="DCE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0A3534"/>
                </a:solidFill>
                <a:latin typeface="Proxima Nova"/>
                <a:ea typeface="Proxima Nova"/>
                <a:cs typeface="Proxima Nova"/>
                <a:sym typeface="Proxima Nova"/>
              </a:rPr>
              <a:t>Baby Cattle</a:t>
            </a:r>
            <a:endParaRPr>
              <a:solidFill>
                <a:srgbClr val="0A3534"/>
              </a:solidFill>
              <a:latin typeface="Proxima Nova"/>
              <a:ea typeface="Proxima Nova"/>
              <a:cs typeface="Proxima Nova"/>
              <a:sym typeface="Proxima Nova"/>
            </a:endParaRPr>
          </a:p>
        </p:txBody>
      </p:sp>
      <p:sp>
        <p:nvSpPr>
          <p:cNvPr id="202" name="Google Shape;202;p37"/>
          <p:cNvSpPr txBox="1"/>
          <p:nvPr/>
        </p:nvSpPr>
        <p:spPr>
          <a:xfrm>
            <a:off x="2757575" y="3847200"/>
            <a:ext cx="3556800" cy="434400"/>
          </a:xfrm>
          <a:prstGeom prst="rect">
            <a:avLst/>
          </a:prstGeom>
          <a:noFill/>
          <a:ln cap="flat" cmpd="sng" w="9525">
            <a:solidFill>
              <a:srgbClr val="DCE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0A3534"/>
                </a:solidFill>
                <a:latin typeface="Proxima Nova"/>
                <a:ea typeface="Proxima Nova"/>
                <a:cs typeface="Proxima Nova"/>
                <a:sym typeface="Proxima Nova"/>
              </a:rPr>
              <a:t>Term for Cattle</a:t>
            </a:r>
            <a:endParaRPr>
              <a:solidFill>
                <a:srgbClr val="0A3534"/>
              </a:solidFill>
              <a:latin typeface="Proxima Nova"/>
              <a:ea typeface="Proxima Nova"/>
              <a:cs typeface="Proxima Nova"/>
              <a:sym typeface="Proxima Nova"/>
            </a:endParaRPr>
          </a:p>
        </p:txBody>
      </p:sp>
      <p:sp>
        <p:nvSpPr>
          <p:cNvPr id="203" name="Google Shape;203;p37"/>
          <p:cNvSpPr txBox="1"/>
          <p:nvPr/>
        </p:nvSpPr>
        <p:spPr>
          <a:xfrm>
            <a:off x="520950" y="428125"/>
            <a:ext cx="81021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Draw lines to match the image to the answer:</a:t>
            </a:r>
            <a:endParaRPr sz="2400">
              <a:solidFill>
                <a:srgbClr val="000000"/>
              </a:solidFill>
            </a:endParaRPr>
          </a:p>
        </p:txBody>
      </p:sp>
      <p:pic>
        <p:nvPicPr>
          <p:cNvPr id="204" name="Google Shape;204;p37">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05" name="Google Shape;205;p37"/>
          <p:cNvSpPr/>
          <p:nvPr/>
        </p:nvSpPr>
        <p:spPr>
          <a:xfrm>
            <a:off x="990350" y="3323675"/>
            <a:ext cx="1019400" cy="1019400"/>
          </a:xfrm>
          <a:prstGeom prst="ellipse">
            <a:avLst/>
          </a:prstGeom>
          <a:solidFill>
            <a:srgbClr val="FFD966"/>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latin typeface="Proxima Nova Semibold"/>
                <a:ea typeface="Proxima Nova Semibold"/>
                <a:cs typeface="Proxima Nova Semibold"/>
                <a:sym typeface="Proxima Nova Semibold"/>
              </a:rPr>
              <a:t>Steer</a:t>
            </a:r>
            <a:endParaRPr>
              <a:latin typeface="Proxima Nova Semibold"/>
              <a:ea typeface="Proxima Nova Semibold"/>
              <a:cs typeface="Proxima Nova Semibold"/>
              <a:sym typeface="Proxima Nova Semibold"/>
            </a:endParaRPr>
          </a:p>
        </p:txBody>
      </p:sp>
      <p:sp>
        <p:nvSpPr>
          <p:cNvPr id="206" name="Google Shape;206;p37"/>
          <p:cNvSpPr/>
          <p:nvPr/>
        </p:nvSpPr>
        <p:spPr>
          <a:xfrm>
            <a:off x="990350" y="2186318"/>
            <a:ext cx="1019400" cy="1019400"/>
          </a:xfrm>
          <a:prstGeom prst="ellipse">
            <a:avLst/>
          </a:prstGeom>
          <a:solidFill>
            <a:srgbClr val="FFAB4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latin typeface="Proxima Nova Semibold"/>
                <a:ea typeface="Proxima Nova Semibold"/>
                <a:cs typeface="Proxima Nova Semibold"/>
                <a:sym typeface="Proxima Nova Semibold"/>
              </a:rPr>
              <a:t>Heifer</a:t>
            </a:r>
            <a:endParaRPr>
              <a:latin typeface="Proxima Nova Semibold"/>
              <a:ea typeface="Proxima Nova Semibold"/>
              <a:cs typeface="Proxima Nova Semibold"/>
              <a:sym typeface="Proxima Nova Semibold"/>
            </a:endParaRPr>
          </a:p>
        </p:txBody>
      </p:sp>
      <p:sp>
        <p:nvSpPr>
          <p:cNvPr id="207" name="Google Shape;207;p37"/>
          <p:cNvSpPr/>
          <p:nvPr/>
        </p:nvSpPr>
        <p:spPr>
          <a:xfrm>
            <a:off x="990350" y="1048950"/>
            <a:ext cx="1019400" cy="1019400"/>
          </a:xfrm>
          <a:prstGeom prst="ellipse">
            <a:avLst/>
          </a:prstGeom>
          <a:solidFill>
            <a:srgbClr val="D95B5D"/>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latin typeface="Proxima Nova Semibold"/>
                <a:ea typeface="Proxima Nova Semibold"/>
                <a:cs typeface="Proxima Nova Semibold"/>
                <a:sym typeface="Proxima Nova Semibold"/>
              </a:rPr>
              <a:t>Bull</a:t>
            </a:r>
            <a:endParaRPr>
              <a:latin typeface="Proxima Nova Semibold"/>
              <a:ea typeface="Proxima Nova Semibold"/>
              <a:cs typeface="Proxima Nova Semibold"/>
              <a:sym typeface="Proxima Nova Semibold"/>
            </a:endParaRPr>
          </a:p>
        </p:txBody>
      </p:sp>
      <p:sp>
        <p:nvSpPr>
          <p:cNvPr id="208" name="Google Shape;208;p37"/>
          <p:cNvSpPr/>
          <p:nvPr/>
        </p:nvSpPr>
        <p:spPr>
          <a:xfrm>
            <a:off x="7062200" y="3323675"/>
            <a:ext cx="1019400" cy="1019400"/>
          </a:xfrm>
          <a:prstGeom prst="ellipse">
            <a:avLst/>
          </a:prstGeom>
          <a:solidFill>
            <a:srgbClr val="C27BA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latin typeface="Proxima Nova Semibold"/>
                <a:ea typeface="Proxima Nova Semibold"/>
                <a:cs typeface="Proxima Nova Semibold"/>
                <a:sym typeface="Proxima Nova Semibold"/>
              </a:rPr>
              <a:t>Calf</a:t>
            </a:r>
            <a:endParaRPr>
              <a:latin typeface="Proxima Nova Semibold"/>
              <a:ea typeface="Proxima Nova Semibold"/>
              <a:cs typeface="Proxima Nova Semibold"/>
              <a:sym typeface="Proxima Nova Semibold"/>
            </a:endParaRPr>
          </a:p>
        </p:txBody>
      </p:sp>
      <p:sp>
        <p:nvSpPr>
          <p:cNvPr id="209" name="Google Shape;209;p37"/>
          <p:cNvSpPr/>
          <p:nvPr/>
        </p:nvSpPr>
        <p:spPr>
          <a:xfrm>
            <a:off x="7062200" y="2186318"/>
            <a:ext cx="1019400" cy="1019400"/>
          </a:xfrm>
          <a:prstGeom prst="ellipse">
            <a:avLst/>
          </a:prstGeom>
          <a:solidFill>
            <a:srgbClr val="6EABCD"/>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latin typeface="Proxima Nova Semibold"/>
                <a:ea typeface="Proxima Nova Semibold"/>
                <a:cs typeface="Proxima Nova Semibold"/>
                <a:sym typeface="Proxima Nova Semibold"/>
              </a:rPr>
              <a:t>Cow</a:t>
            </a:r>
            <a:endParaRPr>
              <a:latin typeface="Proxima Nova Semibold"/>
              <a:ea typeface="Proxima Nova Semibold"/>
              <a:cs typeface="Proxima Nova Semibold"/>
              <a:sym typeface="Proxima Nova Semibold"/>
            </a:endParaRPr>
          </a:p>
        </p:txBody>
      </p:sp>
      <p:sp>
        <p:nvSpPr>
          <p:cNvPr id="210" name="Google Shape;210;p37"/>
          <p:cNvSpPr/>
          <p:nvPr/>
        </p:nvSpPr>
        <p:spPr>
          <a:xfrm>
            <a:off x="7062200" y="1048950"/>
            <a:ext cx="1019400" cy="1019400"/>
          </a:xfrm>
          <a:prstGeom prst="ellipse">
            <a:avLst/>
          </a:prstGeom>
          <a:solidFill>
            <a:srgbClr val="A4BB49"/>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latin typeface="Proxima Nova Semibold"/>
                <a:ea typeface="Proxima Nova Semibold"/>
                <a:cs typeface="Proxima Nova Semibold"/>
                <a:sym typeface="Proxima Nova Semibold"/>
              </a:rPr>
              <a:t>Bovine</a:t>
            </a:r>
            <a:endParaRPr>
              <a:latin typeface="Proxima Nova Semibold"/>
              <a:ea typeface="Proxima Nova Semibold"/>
              <a:cs typeface="Proxima Nova Semibold"/>
              <a:sym typeface="Proxima Nova Semibold"/>
            </a:endParaRPr>
          </a:p>
        </p:txBody>
      </p:sp>
      <p:sp>
        <p:nvSpPr>
          <p:cNvPr id="211" name="Google Shape;211;p37">
            <a:hlinkClick r:id="rId5"/>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rPr>
              <a:t>Pear Deck Slide Library</a:t>
            </a:r>
            <a:endParaRPr sz="3000">
              <a:solidFill>
                <a:schemeClr val="lt1"/>
              </a:solidFill>
            </a:endParaRPr>
          </a:p>
        </p:txBody>
      </p:sp>
      <p:sp>
        <p:nvSpPr>
          <p:cNvPr id="217" name="Google Shape;217;p38"/>
          <p:cNvSpPr txBox="1"/>
          <p:nvPr>
            <p:ph idx="1" type="body"/>
          </p:nvPr>
        </p:nvSpPr>
        <p:spPr>
          <a:xfrm>
            <a:off x="311700" y="1152475"/>
            <a:ext cx="6440100" cy="3416400"/>
          </a:xfrm>
          <a:prstGeom prst="rect">
            <a:avLst/>
          </a:prstGeom>
        </p:spPr>
        <p:txBody>
          <a:bodyPr anchorCtr="0" anchor="t" bIns="91425" lIns="91425" spcFirstLastPara="1" rIns="91425" wrap="square" tIns="91425">
            <a:noAutofit/>
          </a:bodyPr>
          <a:lstStyle/>
          <a:p>
            <a:pPr indent="0" lvl="0" marL="457200" rtl="0" algn="l">
              <a:lnSpc>
                <a:spcPct val="175000"/>
              </a:lnSpc>
              <a:spcBef>
                <a:spcPts val="0"/>
              </a:spcBef>
              <a:spcAft>
                <a:spcPts val="0"/>
              </a:spcAft>
              <a:buNone/>
            </a:pPr>
            <a:r>
              <a:t/>
            </a:r>
            <a:endParaRPr sz="1750">
              <a:solidFill>
                <a:schemeClr val="lt1"/>
              </a:solidFill>
            </a:endParaRPr>
          </a:p>
          <a:p>
            <a:pPr indent="-339725" lvl="0" marL="647700" rtl="0" algn="l">
              <a:lnSpc>
                <a:spcPct val="175000"/>
              </a:lnSpc>
              <a:spcBef>
                <a:spcPts val="1600"/>
              </a:spcBef>
              <a:spcAft>
                <a:spcPts val="0"/>
              </a:spcAft>
              <a:buClr>
                <a:schemeClr val="lt1"/>
              </a:buClr>
              <a:buSzPts val="1750"/>
              <a:buChar char="●"/>
            </a:pPr>
            <a:r>
              <a:rPr lang="en" sz="1750">
                <a:solidFill>
                  <a:schemeClr val="lt1"/>
                </a:solidFill>
              </a:rPr>
              <a:t>For the beginning of a lesson (check prior knowledge, ask what students are curious about)</a:t>
            </a:r>
            <a:endParaRPr sz="1750">
              <a:solidFill>
                <a:schemeClr val="lt1"/>
              </a:solidFill>
            </a:endParaRPr>
          </a:p>
          <a:p>
            <a:pPr indent="-339725" lvl="0" marL="647700" rtl="0" algn="l">
              <a:lnSpc>
                <a:spcPct val="175000"/>
              </a:lnSpc>
              <a:spcBef>
                <a:spcPts val="0"/>
              </a:spcBef>
              <a:spcAft>
                <a:spcPts val="0"/>
              </a:spcAft>
              <a:buClr>
                <a:schemeClr val="lt1"/>
              </a:buClr>
              <a:buSzPts val="1750"/>
              <a:buChar char="●"/>
            </a:pPr>
            <a:r>
              <a:rPr lang="en" sz="1750">
                <a:solidFill>
                  <a:schemeClr val="lt1"/>
                </a:solidFill>
              </a:rPr>
              <a:t>During the lesson (summarize, assess learning, gauge understanding)</a:t>
            </a:r>
            <a:endParaRPr sz="1750">
              <a:solidFill>
                <a:schemeClr val="lt1"/>
              </a:solidFill>
            </a:endParaRPr>
          </a:p>
          <a:p>
            <a:pPr indent="-339725" lvl="0" marL="647700" rtl="0" algn="l">
              <a:lnSpc>
                <a:spcPct val="175000"/>
              </a:lnSpc>
              <a:spcBef>
                <a:spcPts val="0"/>
              </a:spcBef>
              <a:spcAft>
                <a:spcPts val="0"/>
              </a:spcAft>
              <a:buClr>
                <a:schemeClr val="lt1"/>
              </a:buClr>
              <a:buSzPts val="1750"/>
              <a:buChar char="●"/>
            </a:pPr>
            <a:r>
              <a:rPr lang="en" sz="1750">
                <a:solidFill>
                  <a:schemeClr val="lt1"/>
                </a:solidFill>
              </a:rPr>
              <a:t>At the end of the lesson (retell what they learned, share feelings)</a:t>
            </a:r>
            <a:endParaRPr sz="1750">
              <a:solidFill>
                <a:schemeClr val="lt1"/>
              </a:solidFill>
            </a:endParaRPr>
          </a:p>
          <a:p>
            <a:pPr indent="0" lvl="0" marL="0" rtl="0" algn="l">
              <a:spcBef>
                <a:spcPts val="1600"/>
              </a:spcBef>
              <a:spcAft>
                <a:spcPts val="1600"/>
              </a:spcAft>
              <a:buNone/>
            </a:pPr>
            <a:r>
              <a:t/>
            </a:r>
            <a:endParaRPr/>
          </a:p>
        </p:txBody>
      </p:sp>
      <p:pic>
        <p:nvPicPr>
          <p:cNvPr id="218" name="Google Shape;218;p38"/>
          <p:cNvPicPr preferRelativeResize="0"/>
          <p:nvPr/>
        </p:nvPicPr>
        <p:blipFill>
          <a:blip r:embed="rId4">
            <a:alphaModFix/>
          </a:blip>
          <a:stretch>
            <a:fillRect/>
          </a:stretch>
        </p:blipFill>
        <p:spPr>
          <a:xfrm>
            <a:off x="6894225" y="182013"/>
            <a:ext cx="1901850" cy="4779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222" name="Shape 222"/>
        <p:cNvGrpSpPr/>
        <p:nvPr/>
      </p:nvGrpSpPr>
      <p:grpSpPr>
        <a:xfrm>
          <a:off x="0" y="0"/>
          <a:ext cx="0" cy="0"/>
          <a:chOff x="0" y="0"/>
          <a:chExt cx="0" cy="0"/>
        </a:xfrm>
      </p:grpSpPr>
      <p:sp>
        <p:nvSpPr>
          <p:cNvPr id="223" name="Google Shape;223;p39"/>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9"/>
          <p:cNvSpPr txBox="1"/>
          <p:nvPr/>
        </p:nvSpPr>
        <p:spPr>
          <a:xfrm>
            <a:off x="520950" y="428125"/>
            <a:ext cx="81018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Use the word bank to label the diagram:</a:t>
            </a:r>
            <a:endParaRPr sz="2400">
              <a:solidFill>
                <a:srgbClr val="000000"/>
              </a:solidFill>
            </a:endParaRPr>
          </a:p>
        </p:txBody>
      </p:sp>
      <p:pic>
        <p:nvPicPr>
          <p:cNvPr id="225" name="Google Shape;225;p39">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26" name="Google Shape;226;p39"/>
          <p:cNvSpPr/>
          <p:nvPr/>
        </p:nvSpPr>
        <p:spPr>
          <a:xfrm>
            <a:off x="562900" y="1194425"/>
            <a:ext cx="2567400" cy="2933100"/>
          </a:xfrm>
          <a:prstGeom prst="rect">
            <a:avLst/>
          </a:prstGeom>
          <a:solidFill>
            <a:srgbClr val="FFFFFF"/>
          </a:solidFill>
          <a:ln cap="flat" cmpd="sng" w="38100">
            <a:solidFill>
              <a:srgbClr val="0A353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A3534"/>
                </a:solidFill>
                <a:latin typeface="Proxima Nova"/>
                <a:ea typeface="Proxima Nova"/>
                <a:cs typeface="Proxima Nova"/>
                <a:sym typeface="Proxima Nova"/>
              </a:rPr>
              <a:t>Word Bank</a:t>
            </a:r>
            <a:endParaRPr b="1">
              <a:solidFill>
                <a:srgbClr val="0A3534"/>
              </a:solidFill>
              <a:latin typeface="Proxima Nova"/>
              <a:ea typeface="Proxima Nova"/>
              <a:cs typeface="Proxima Nova"/>
              <a:sym typeface="Proxima Nova"/>
            </a:endParaRPr>
          </a:p>
          <a:p>
            <a:pPr indent="0" lvl="0" marL="0" rtl="0" algn="ctr">
              <a:spcBef>
                <a:spcPts val="0"/>
              </a:spcBef>
              <a:spcAft>
                <a:spcPts val="0"/>
              </a:spcAft>
              <a:buNone/>
            </a:pPr>
            <a:r>
              <a:t/>
            </a:r>
            <a:endParaRPr b="1">
              <a:solidFill>
                <a:srgbClr val="0A3534"/>
              </a:solidFill>
              <a:latin typeface="Proxima Nova"/>
              <a:ea typeface="Proxima Nova"/>
              <a:cs typeface="Proxima Nova"/>
              <a:sym typeface="Proxima Nova"/>
            </a:endParaRPr>
          </a:p>
          <a:p>
            <a:pPr indent="0" lvl="0" marL="0" rtl="0" algn="ctr">
              <a:spcBef>
                <a:spcPts val="0"/>
              </a:spcBef>
              <a:spcAft>
                <a:spcPts val="0"/>
              </a:spcAft>
              <a:buNone/>
            </a:pPr>
            <a:r>
              <a:rPr lang="en">
                <a:solidFill>
                  <a:srgbClr val="0A3534"/>
                </a:solidFill>
                <a:latin typeface="Proxima Nova"/>
                <a:ea typeface="Proxima Nova"/>
                <a:cs typeface="Proxima Nova"/>
                <a:sym typeface="Proxima Nova"/>
              </a:rPr>
              <a:t>Dewclaw</a:t>
            </a:r>
            <a:endParaRPr>
              <a:solidFill>
                <a:srgbClr val="0A3534"/>
              </a:solidFill>
              <a:latin typeface="Proxima Nova"/>
              <a:ea typeface="Proxima Nova"/>
              <a:cs typeface="Proxima Nova"/>
              <a:sym typeface="Proxima Nova"/>
            </a:endParaRPr>
          </a:p>
          <a:p>
            <a:pPr indent="0" lvl="0" marL="0" rtl="0" algn="ctr">
              <a:spcBef>
                <a:spcPts val="0"/>
              </a:spcBef>
              <a:spcAft>
                <a:spcPts val="0"/>
              </a:spcAft>
              <a:buNone/>
            </a:pPr>
            <a:r>
              <a:t/>
            </a:r>
            <a:endParaRPr>
              <a:solidFill>
                <a:srgbClr val="0A3534"/>
              </a:solidFill>
              <a:latin typeface="Proxima Nova"/>
              <a:ea typeface="Proxima Nova"/>
              <a:cs typeface="Proxima Nova"/>
              <a:sym typeface="Proxima Nova"/>
            </a:endParaRPr>
          </a:p>
          <a:p>
            <a:pPr indent="0" lvl="0" marL="0" rtl="0" algn="ctr">
              <a:spcBef>
                <a:spcPts val="0"/>
              </a:spcBef>
              <a:spcAft>
                <a:spcPts val="0"/>
              </a:spcAft>
              <a:buNone/>
            </a:pPr>
            <a:r>
              <a:rPr lang="en">
                <a:solidFill>
                  <a:srgbClr val="0A3534"/>
                </a:solidFill>
                <a:latin typeface="Proxima Nova"/>
                <a:ea typeface="Proxima Nova"/>
                <a:cs typeface="Proxima Nova"/>
                <a:sym typeface="Proxima Nova"/>
              </a:rPr>
              <a:t>Brisket</a:t>
            </a:r>
            <a:endParaRPr>
              <a:solidFill>
                <a:srgbClr val="0A3534"/>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t/>
            </a:r>
            <a:endParaRPr>
              <a:solidFill>
                <a:srgbClr val="0A3534"/>
              </a:solidFill>
              <a:latin typeface="Proxima Nova"/>
              <a:ea typeface="Proxima Nova"/>
              <a:cs typeface="Proxima Nova"/>
              <a:sym typeface="Proxima Nova"/>
            </a:endParaRPr>
          </a:p>
          <a:p>
            <a:pPr indent="0" lvl="0" marL="0" rtl="0" algn="ctr">
              <a:spcBef>
                <a:spcPts val="0"/>
              </a:spcBef>
              <a:spcAft>
                <a:spcPts val="0"/>
              </a:spcAft>
              <a:buNone/>
            </a:pPr>
            <a:r>
              <a:rPr lang="en">
                <a:solidFill>
                  <a:srgbClr val="0A3534"/>
                </a:solidFill>
                <a:latin typeface="Proxima Nova"/>
                <a:ea typeface="Proxima Nova"/>
                <a:cs typeface="Proxima Nova"/>
                <a:sym typeface="Proxima Nova"/>
              </a:rPr>
              <a:t>Tail</a:t>
            </a:r>
            <a:endParaRPr>
              <a:solidFill>
                <a:srgbClr val="0A3534"/>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t/>
            </a:r>
            <a:endParaRPr>
              <a:solidFill>
                <a:srgbClr val="0A3534"/>
              </a:solidFill>
              <a:latin typeface="Proxima Nova"/>
              <a:ea typeface="Proxima Nova"/>
              <a:cs typeface="Proxima Nova"/>
              <a:sym typeface="Proxima Nova"/>
            </a:endParaRPr>
          </a:p>
          <a:p>
            <a:pPr indent="0" lvl="0" marL="0" rtl="0" algn="ctr">
              <a:spcBef>
                <a:spcPts val="0"/>
              </a:spcBef>
              <a:spcAft>
                <a:spcPts val="0"/>
              </a:spcAft>
              <a:buNone/>
            </a:pPr>
            <a:r>
              <a:rPr lang="en">
                <a:solidFill>
                  <a:srgbClr val="0A3534"/>
                </a:solidFill>
                <a:latin typeface="Proxima Nova"/>
                <a:ea typeface="Proxima Nova"/>
                <a:cs typeface="Proxima Nova"/>
                <a:sym typeface="Proxima Nova"/>
              </a:rPr>
              <a:t>Poll</a:t>
            </a:r>
            <a:endParaRPr>
              <a:solidFill>
                <a:srgbClr val="0A3534"/>
              </a:solidFill>
              <a:latin typeface="Proxima Nova"/>
              <a:ea typeface="Proxima Nova"/>
              <a:cs typeface="Proxima Nova"/>
              <a:sym typeface="Proxima Nova"/>
            </a:endParaRPr>
          </a:p>
          <a:p>
            <a:pPr indent="0" lvl="0" marL="0" rtl="0" algn="ctr">
              <a:spcBef>
                <a:spcPts val="0"/>
              </a:spcBef>
              <a:spcAft>
                <a:spcPts val="0"/>
              </a:spcAft>
              <a:buNone/>
            </a:pPr>
            <a:r>
              <a:t/>
            </a:r>
            <a:endParaRPr>
              <a:solidFill>
                <a:srgbClr val="0A3534"/>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rPr lang="en">
                <a:solidFill>
                  <a:srgbClr val="0A3534"/>
                </a:solidFill>
                <a:latin typeface="Proxima Nova"/>
                <a:ea typeface="Proxima Nova"/>
                <a:cs typeface="Proxima Nova"/>
                <a:sym typeface="Proxima Nova"/>
              </a:rPr>
              <a:t>Pins</a:t>
            </a:r>
            <a:endParaRPr>
              <a:latin typeface="Proxima Nova"/>
              <a:ea typeface="Proxima Nova"/>
              <a:cs typeface="Proxima Nova"/>
              <a:sym typeface="Proxima Nova"/>
            </a:endParaRPr>
          </a:p>
        </p:txBody>
      </p:sp>
      <p:grpSp>
        <p:nvGrpSpPr>
          <p:cNvPr id="227" name="Google Shape;227;p39"/>
          <p:cNvGrpSpPr/>
          <p:nvPr/>
        </p:nvGrpSpPr>
        <p:grpSpPr>
          <a:xfrm>
            <a:off x="3373812" y="3294000"/>
            <a:ext cx="1533600" cy="470400"/>
            <a:chOff x="3373812" y="3294000"/>
            <a:chExt cx="1533600" cy="470400"/>
          </a:xfrm>
        </p:grpSpPr>
        <p:cxnSp>
          <p:nvCxnSpPr>
            <p:cNvPr id="228" name="Google Shape;228;p39"/>
            <p:cNvCxnSpPr/>
            <p:nvPr/>
          </p:nvCxnSpPr>
          <p:spPr>
            <a:xfrm flipH="1">
              <a:off x="4419313" y="3294000"/>
              <a:ext cx="488100" cy="470400"/>
            </a:xfrm>
            <a:prstGeom prst="straightConnector1">
              <a:avLst/>
            </a:prstGeom>
            <a:noFill/>
            <a:ln cap="flat" cmpd="sng" w="38100">
              <a:solidFill>
                <a:schemeClr val="dk2"/>
              </a:solidFill>
              <a:prstDash val="solid"/>
              <a:round/>
              <a:headEnd len="med" w="med" type="none"/>
              <a:tailEnd len="med" w="med" type="none"/>
            </a:ln>
          </p:spPr>
        </p:cxnSp>
        <p:cxnSp>
          <p:nvCxnSpPr>
            <p:cNvPr id="229" name="Google Shape;229;p39"/>
            <p:cNvCxnSpPr/>
            <p:nvPr/>
          </p:nvCxnSpPr>
          <p:spPr>
            <a:xfrm rot="10800000">
              <a:off x="3373812" y="3764400"/>
              <a:ext cx="1045500" cy="0"/>
            </a:xfrm>
            <a:prstGeom prst="straightConnector1">
              <a:avLst/>
            </a:prstGeom>
            <a:noFill/>
            <a:ln cap="flat" cmpd="sng" w="38100">
              <a:solidFill>
                <a:schemeClr val="dk2"/>
              </a:solidFill>
              <a:prstDash val="solid"/>
              <a:round/>
              <a:headEnd len="med" w="med" type="none"/>
              <a:tailEnd len="med" w="med" type="none"/>
            </a:ln>
          </p:spPr>
        </p:cxnSp>
      </p:grpSp>
      <p:grpSp>
        <p:nvGrpSpPr>
          <p:cNvPr id="230" name="Google Shape;230;p39"/>
          <p:cNvGrpSpPr/>
          <p:nvPr/>
        </p:nvGrpSpPr>
        <p:grpSpPr>
          <a:xfrm>
            <a:off x="6948788" y="3227900"/>
            <a:ext cx="1753013" cy="470400"/>
            <a:chOff x="6948788" y="3227900"/>
            <a:chExt cx="1753013" cy="470400"/>
          </a:xfrm>
        </p:grpSpPr>
        <p:cxnSp>
          <p:nvCxnSpPr>
            <p:cNvPr id="231" name="Google Shape;231;p39"/>
            <p:cNvCxnSpPr/>
            <p:nvPr/>
          </p:nvCxnSpPr>
          <p:spPr>
            <a:xfrm>
              <a:off x="6948788" y="3227900"/>
              <a:ext cx="488100" cy="470400"/>
            </a:xfrm>
            <a:prstGeom prst="straightConnector1">
              <a:avLst/>
            </a:prstGeom>
            <a:noFill/>
            <a:ln cap="flat" cmpd="sng" w="38100">
              <a:solidFill>
                <a:schemeClr val="dk2"/>
              </a:solidFill>
              <a:prstDash val="solid"/>
              <a:round/>
              <a:headEnd len="med" w="med" type="none"/>
              <a:tailEnd len="med" w="med" type="none"/>
            </a:ln>
          </p:spPr>
        </p:cxnSp>
        <p:cxnSp>
          <p:nvCxnSpPr>
            <p:cNvPr id="232" name="Google Shape;232;p39"/>
            <p:cNvCxnSpPr/>
            <p:nvPr/>
          </p:nvCxnSpPr>
          <p:spPr>
            <a:xfrm rot="10800000">
              <a:off x="7437000" y="3698300"/>
              <a:ext cx="1264800" cy="0"/>
            </a:xfrm>
            <a:prstGeom prst="straightConnector1">
              <a:avLst/>
            </a:prstGeom>
            <a:noFill/>
            <a:ln cap="flat" cmpd="sng" w="38100">
              <a:solidFill>
                <a:schemeClr val="dk2"/>
              </a:solidFill>
              <a:prstDash val="solid"/>
              <a:round/>
              <a:headEnd len="med" w="med" type="none"/>
              <a:tailEnd len="med" w="med" type="none"/>
            </a:ln>
          </p:spPr>
        </p:cxnSp>
      </p:grpSp>
      <p:grpSp>
        <p:nvGrpSpPr>
          <p:cNvPr id="233" name="Google Shape;233;p39"/>
          <p:cNvGrpSpPr/>
          <p:nvPr/>
        </p:nvGrpSpPr>
        <p:grpSpPr>
          <a:xfrm>
            <a:off x="6948788" y="1804300"/>
            <a:ext cx="1753013" cy="470400"/>
            <a:chOff x="6948788" y="1804300"/>
            <a:chExt cx="1753013" cy="470400"/>
          </a:xfrm>
        </p:grpSpPr>
        <p:cxnSp>
          <p:nvCxnSpPr>
            <p:cNvPr id="234" name="Google Shape;234;p39"/>
            <p:cNvCxnSpPr/>
            <p:nvPr/>
          </p:nvCxnSpPr>
          <p:spPr>
            <a:xfrm flipH="1" rot="10800000">
              <a:off x="6948788" y="1804300"/>
              <a:ext cx="488100" cy="470400"/>
            </a:xfrm>
            <a:prstGeom prst="straightConnector1">
              <a:avLst/>
            </a:prstGeom>
            <a:noFill/>
            <a:ln cap="flat" cmpd="sng" w="38100">
              <a:solidFill>
                <a:schemeClr val="dk2"/>
              </a:solidFill>
              <a:prstDash val="solid"/>
              <a:round/>
              <a:headEnd len="med" w="med" type="none"/>
              <a:tailEnd len="med" w="med" type="none"/>
            </a:ln>
          </p:spPr>
        </p:cxnSp>
        <p:cxnSp>
          <p:nvCxnSpPr>
            <p:cNvPr id="235" name="Google Shape;235;p39"/>
            <p:cNvCxnSpPr/>
            <p:nvPr/>
          </p:nvCxnSpPr>
          <p:spPr>
            <a:xfrm rot="10800000">
              <a:off x="7441200" y="1804300"/>
              <a:ext cx="1260600" cy="0"/>
            </a:xfrm>
            <a:prstGeom prst="straightConnector1">
              <a:avLst/>
            </a:prstGeom>
            <a:noFill/>
            <a:ln cap="flat" cmpd="sng" w="38100">
              <a:solidFill>
                <a:schemeClr val="dk2"/>
              </a:solidFill>
              <a:prstDash val="solid"/>
              <a:round/>
              <a:headEnd len="med" w="med" type="none"/>
              <a:tailEnd len="med" w="med" type="none"/>
            </a:ln>
          </p:spPr>
        </p:cxnSp>
      </p:grpSp>
      <p:cxnSp>
        <p:nvCxnSpPr>
          <p:cNvPr id="236" name="Google Shape;236;p39"/>
          <p:cNvCxnSpPr/>
          <p:nvPr/>
        </p:nvCxnSpPr>
        <p:spPr>
          <a:xfrm rot="10800000">
            <a:off x="7099800" y="2714975"/>
            <a:ext cx="1602000" cy="0"/>
          </a:xfrm>
          <a:prstGeom prst="straightConnector1">
            <a:avLst/>
          </a:prstGeom>
          <a:noFill/>
          <a:ln cap="flat" cmpd="sng" w="38100">
            <a:solidFill>
              <a:schemeClr val="dk2"/>
            </a:solidFill>
            <a:prstDash val="solid"/>
            <a:round/>
            <a:headEnd len="med" w="med" type="none"/>
            <a:tailEnd len="med" w="med" type="none"/>
          </a:ln>
        </p:spPr>
      </p:cxnSp>
      <p:grpSp>
        <p:nvGrpSpPr>
          <p:cNvPr id="237" name="Google Shape;237;p39"/>
          <p:cNvGrpSpPr/>
          <p:nvPr/>
        </p:nvGrpSpPr>
        <p:grpSpPr>
          <a:xfrm flipH="1">
            <a:off x="3373813" y="1804250"/>
            <a:ext cx="1583763" cy="318900"/>
            <a:chOff x="7118038" y="1804263"/>
            <a:chExt cx="1583763" cy="318900"/>
          </a:xfrm>
        </p:grpSpPr>
        <p:cxnSp>
          <p:nvCxnSpPr>
            <p:cNvPr id="238" name="Google Shape;238;p39"/>
            <p:cNvCxnSpPr/>
            <p:nvPr/>
          </p:nvCxnSpPr>
          <p:spPr>
            <a:xfrm flipH="1" rot="10800000">
              <a:off x="7118038" y="1804263"/>
              <a:ext cx="318900" cy="318900"/>
            </a:xfrm>
            <a:prstGeom prst="straightConnector1">
              <a:avLst/>
            </a:prstGeom>
            <a:noFill/>
            <a:ln cap="flat" cmpd="sng" w="38100">
              <a:solidFill>
                <a:schemeClr val="dk2"/>
              </a:solidFill>
              <a:prstDash val="solid"/>
              <a:round/>
              <a:headEnd len="med" w="med" type="none"/>
              <a:tailEnd len="med" w="med" type="none"/>
            </a:ln>
          </p:spPr>
        </p:cxnSp>
        <p:cxnSp>
          <p:nvCxnSpPr>
            <p:cNvPr id="239" name="Google Shape;239;p39"/>
            <p:cNvCxnSpPr/>
            <p:nvPr/>
          </p:nvCxnSpPr>
          <p:spPr>
            <a:xfrm rot="10800000">
              <a:off x="7441200" y="1804300"/>
              <a:ext cx="1260600" cy="0"/>
            </a:xfrm>
            <a:prstGeom prst="straightConnector1">
              <a:avLst/>
            </a:prstGeom>
            <a:noFill/>
            <a:ln cap="flat" cmpd="sng" w="38100">
              <a:solidFill>
                <a:schemeClr val="dk2"/>
              </a:solidFill>
              <a:prstDash val="solid"/>
              <a:round/>
              <a:headEnd len="med" w="med" type="none"/>
              <a:tailEnd len="med" w="med" type="none"/>
            </a:ln>
          </p:spPr>
        </p:cxnSp>
      </p:grpSp>
      <p:sp>
        <p:nvSpPr>
          <p:cNvPr id="240" name="Google Shape;240;p39">
            <a:hlinkClick r:id="rId5"/>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1" name="Google Shape;241;p39"/>
          <p:cNvPicPr preferRelativeResize="0"/>
          <p:nvPr/>
        </p:nvPicPr>
        <p:blipFill>
          <a:blip r:embed="rId6">
            <a:alphaModFix/>
          </a:blip>
          <a:stretch>
            <a:fillRect/>
          </a:stretch>
        </p:blipFill>
        <p:spPr>
          <a:xfrm>
            <a:off x="4571988" y="1760863"/>
            <a:ext cx="2543175" cy="180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245" name="Shape 245"/>
        <p:cNvGrpSpPr/>
        <p:nvPr/>
      </p:nvGrpSpPr>
      <p:grpSpPr>
        <a:xfrm>
          <a:off x="0" y="0"/>
          <a:ext cx="0" cy="0"/>
          <a:chOff x="0" y="0"/>
          <a:chExt cx="0" cy="0"/>
        </a:xfrm>
      </p:grpSpPr>
      <p:sp>
        <p:nvSpPr>
          <p:cNvPr id="246" name="Google Shape;246;p40"/>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0"/>
          <p:cNvSpPr txBox="1"/>
          <p:nvPr>
            <p:ph type="title"/>
          </p:nvPr>
        </p:nvSpPr>
        <p:spPr>
          <a:xfrm>
            <a:off x="520950" y="428125"/>
            <a:ext cx="8102100" cy="4647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Drag your dot to how you are feeling:</a:t>
            </a:r>
            <a:endParaRPr sz="2400"/>
          </a:p>
        </p:txBody>
      </p:sp>
      <p:sp>
        <p:nvSpPr>
          <p:cNvPr id="248" name="Google Shape;248;p40"/>
          <p:cNvSpPr/>
          <p:nvPr/>
        </p:nvSpPr>
        <p:spPr>
          <a:xfrm>
            <a:off x="724250" y="3829363"/>
            <a:ext cx="2199000" cy="464700"/>
          </a:xfrm>
          <a:prstGeom prst="rect">
            <a:avLst/>
          </a:prstGeom>
          <a:solidFill>
            <a:srgbClr val="8FA3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Proxima Nova Semibold"/>
                <a:ea typeface="Proxima Nova Semibold"/>
                <a:cs typeface="Proxima Nova Semibold"/>
                <a:sym typeface="Proxima Nova Semibold"/>
              </a:rPr>
              <a:t>Keep going, I understand</a:t>
            </a:r>
            <a:endParaRPr>
              <a:solidFill>
                <a:srgbClr val="FFFFFF"/>
              </a:solidFill>
              <a:latin typeface="Proxima Nova Semibold"/>
              <a:ea typeface="Proxima Nova Semibold"/>
              <a:cs typeface="Proxima Nova Semibold"/>
              <a:sym typeface="Proxima Nova Semibold"/>
            </a:endParaRPr>
          </a:p>
        </p:txBody>
      </p:sp>
      <p:sp>
        <p:nvSpPr>
          <p:cNvPr id="249" name="Google Shape;249;p40"/>
          <p:cNvSpPr/>
          <p:nvPr/>
        </p:nvSpPr>
        <p:spPr>
          <a:xfrm>
            <a:off x="3461300" y="3829363"/>
            <a:ext cx="2199000" cy="464700"/>
          </a:xfrm>
          <a:prstGeom prst="rect">
            <a:avLst/>
          </a:prstGeom>
          <a:solidFill>
            <a:srgbClr val="F5E98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F5B23"/>
                </a:solidFill>
                <a:latin typeface="Proxima Nova Semibold"/>
                <a:ea typeface="Proxima Nova Semibold"/>
                <a:cs typeface="Proxima Nova Semibold"/>
                <a:sym typeface="Proxima Nova Semibold"/>
              </a:rPr>
              <a:t>I’m a little confused</a:t>
            </a:r>
            <a:endParaRPr>
              <a:solidFill>
                <a:srgbClr val="4F5B23"/>
              </a:solidFill>
              <a:latin typeface="Proxima Nova Semibold"/>
              <a:ea typeface="Proxima Nova Semibold"/>
              <a:cs typeface="Proxima Nova Semibold"/>
              <a:sym typeface="Proxima Nova Semibold"/>
            </a:endParaRPr>
          </a:p>
        </p:txBody>
      </p:sp>
      <p:sp>
        <p:nvSpPr>
          <p:cNvPr id="250" name="Google Shape;250;p40"/>
          <p:cNvSpPr/>
          <p:nvPr/>
        </p:nvSpPr>
        <p:spPr>
          <a:xfrm>
            <a:off x="6223200" y="3837300"/>
            <a:ext cx="2199000" cy="464700"/>
          </a:xfrm>
          <a:prstGeom prst="rect">
            <a:avLst/>
          </a:prstGeom>
          <a:solidFill>
            <a:srgbClr val="D95B5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Proxima Nova Semibold"/>
                <a:ea typeface="Proxima Nova Semibold"/>
                <a:cs typeface="Proxima Nova Semibold"/>
                <a:sym typeface="Proxima Nova Semibold"/>
              </a:rPr>
              <a:t>Stop, I need help!</a:t>
            </a:r>
            <a:endParaRPr>
              <a:solidFill>
                <a:srgbClr val="FFFFFF"/>
              </a:solidFill>
              <a:latin typeface="Proxima Nova Semibold"/>
              <a:ea typeface="Proxima Nova Semibold"/>
              <a:cs typeface="Proxima Nova Semibold"/>
              <a:sym typeface="Proxima Nova Semibold"/>
            </a:endParaRPr>
          </a:p>
        </p:txBody>
      </p:sp>
      <p:pic>
        <p:nvPicPr>
          <p:cNvPr id="251" name="Google Shape;251;p40">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pic>
        <p:nvPicPr>
          <p:cNvPr id="252" name="Google Shape;252;p40"/>
          <p:cNvPicPr preferRelativeResize="0"/>
          <p:nvPr/>
        </p:nvPicPr>
        <p:blipFill>
          <a:blip r:embed="rId5">
            <a:alphaModFix/>
          </a:blip>
          <a:stretch>
            <a:fillRect/>
          </a:stretch>
        </p:blipFill>
        <p:spPr>
          <a:xfrm>
            <a:off x="471375" y="1060305"/>
            <a:ext cx="2704742" cy="2704728"/>
          </a:xfrm>
          <a:prstGeom prst="rect">
            <a:avLst/>
          </a:prstGeom>
          <a:noFill/>
          <a:ln>
            <a:noFill/>
          </a:ln>
        </p:spPr>
      </p:pic>
      <p:pic>
        <p:nvPicPr>
          <p:cNvPr id="253" name="Google Shape;253;p40"/>
          <p:cNvPicPr preferRelativeResize="0"/>
          <p:nvPr/>
        </p:nvPicPr>
        <p:blipFill>
          <a:blip r:embed="rId6">
            <a:alphaModFix/>
          </a:blip>
          <a:stretch>
            <a:fillRect/>
          </a:stretch>
        </p:blipFill>
        <p:spPr>
          <a:xfrm>
            <a:off x="5967884" y="1060297"/>
            <a:ext cx="2704742" cy="2704728"/>
          </a:xfrm>
          <a:prstGeom prst="rect">
            <a:avLst/>
          </a:prstGeom>
          <a:noFill/>
          <a:ln>
            <a:noFill/>
          </a:ln>
        </p:spPr>
      </p:pic>
      <p:pic>
        <p:nvPicPr>
          <p:cNvPr id="254" name="Google Shape;254;p40"/>
          <p:cNvPicPr preferRelativeResize="0"/>
          <p:nvPr/>
        </p:nvPicPr>
        <p:blipFill>
          <a:blip r:embed="rId7">
            <a:alphaModFix/>
          </a:blip>
          <a:stretch>
            <a:fillRect/>
          </a:stretch>
        </p:blipFill>
        <p:spPr>
          <a:xfrm>
            <a:off x="3219629" y="1060302"/>
            <a:ext cx="2704742" cy="2704728"/>
          </a:xfrm>
          <a:prstGeom prst="rect">
            <a:avLst/>
          </a:prstGeom>
          <a:noFill/>
          <a:ln>
            <a:noFill/>
          </a:ln>
        </p:spPr>
      </p:pic>
      <p:sp>
        <p:nvSpPr>
          <p:cNvPr id="255" name="Google Shape;255;p40">
            <a:hlinkClick r:id="rId8"/>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Next Steps</a:t>
            </a:r>
            <a:endParaRPr>
              <a:solidFill>
                <a:schemeClr val="lt1"/>
              </a:solidFill>
            </a:endParaRPr>
          </a:p>
        </p:txBody>
      </p:sp>
      <p:sp>
        <p:nvSpPr>
          <p:cNvPr id="261" name="Google Shape;261;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Set up the Slide Deck the way you want</a:t>
            </a:r>
            <a:endParaRPr>
              <a:solidFill>
                <a:schemeClr val="lt1"/>
              </a:solidFill>
            </a:endParaRPr>
          </a:p>
          <a:p>
            <a:pPr indent="0" lvl="0" marL="0" rtl="0" algn="l">
              <a:spcBef>
                <a:spcPts val="1600"/>
              </a:spcBef>
              <a:spcAft>
                <a:spcPts val="0"/>
              </a:spcAft>
              <a:buNone/>
            </a:pPr>
            <a:r>
              <a:rPr lang="en">
                <a:solidFill>
                  <a:schemeClr val="lt1"/>
                </a:solidFill>
              </a:rPr>
              <a:t>Create </a:t>
            </a:r>
            <a:r>
              <a:rPr lang="en">
                <a:solidFill>
                  <a:schemeClr val="lt1"/>
                </a:solidFill>
              </a:rPr>
              <a:t>presentations</a:t>
            </a:r>
            <a:r>
              <a:rPr lang="en">
                <a:solidFill>
                  <a:schemeClr val="lt1"/>
                </a:solidFill>
              </a:rPr>
              <a:t> using presentations you have already created and add interactive slides</a:t>
            </a:r>
            <a:endParaRPr>
              <a:solidFill>
                <a:schemeClr val="lt1"/>
              </a:solidFill>
            </a:endParaRPr>
          </a:p>
          <a:p>
            <a:pPr indent="0" lvl="0" marL="0" rtl="0" algn="l">
              <a:spcBef>
                <a:spcPts val="1600"/>
              </a:spcBef>
              <a:spcAft>
                <a:spcPts val="0"/>
              </a:spcAft>
              <a:buNone/>
            </a:pPr>
            <a:r>
              <a:rPr lang="en">
                <a:solidFill>
                  <a:schemeClr val="lt1"/>
                </a:solidFill>
              </a:rPr>
              <a:t>You can create new </a:t>
            </a:r>
            <a:r>
              <a:rPr lang="en">
                <a:solidFill>
                  <a:schemeClr val="lt1"/>
                </a:solidFill>
              </a:rPr>
              <a:t>presentations</a:t>
            </a:r>
            <a:r>
              <a:rPr lang="en">
                <a:solidFill>
                  <a:schemeClr val="lt1"/>
                </a:solidFill>
              </a:rPr>
              <a:t> with </a:t>
            </a:r>
            <a:r>
              <a:rPr lang="en">
                <a:solidFill>
                  <a:schemeClr val="lt1"/>
                </a:solidFill>
              </a:rPr>
              <a:t>interactive slides</a:t>
            </a:r>
            <a:endParaRPr>
              <a:solidFill>
                <a:schemeClr val="lt1"/>
              </a:solidFill>
            </a:endParaRPr>
          </a:p>
          <a:p>
            <a:pPr indent="0" lvl="0" marL="0" rtl="0" algn="l">
              <a:spcBef>
                <a:spcPts val="1600"/>
              </a:spcBef>
              <a:spcAft>
                <a:spcPts val="1600"/>
              </a:spcAft>
              <a:buNone/>
            </a:pPr>
            <a:r>
              <a:rPr lang="en">
                <a:solidFill>
                  <a:schemeClr val="lt1"/>
                </a:solidFill>
              </a:rPr>
              <a:t>Engage with students in the classroom</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265" name="Shape 265"/>
        <p:cNvGrpSpPr/>
        <p:nvPr/>
      </p:nvGrpSpPr>
      <p:grpSpPr>
        <a:xfrm>
          <a:off x="0" y="0"/>
          <a:ext cx="0" cy="0"/>
          <a:chOff x="0" y="0"/>
          <a:chExt cx="0" cy="0"/>
        </a:xfrm>
      </p:grpSpPr>
      <p:sp>
        <p:nvSpPr>
          <p:cNvPr id="266" name="Google Shape;266;p42"/>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7" name="Google Shape;267;p42"/>
          <p:cNvPicPr preferRelativeResize="0"/>
          <p:nvPr/>
        </p:nvPicPr>
        <p:blipFill rotWithShape="1">
          <a:blip r:embed="rId3">
            <a:alphaModFix/>
          </a:blip>
          <a:srcRect b="3572" l="3907" r="3508" t="4583"/>
          <a:stretch/>
        </p:blipFill>
        <p:spPr>
          <a:xfrm>
            <a:off x="338838" y="1012375"/>
            <a:ext cx="8466325" cy="3553499"/>
          </a:xfrm>
          <a:prstGeom prst="rect">
            <a:avLst/>
          </a:prstGeom>
          <a:noFill/>
          <a:ln>
            <a:noFill/>
          </a:ln>
        </p:spPr>
      </p:pic>
      <p:graphicFrame>
        <p:nvGraphicFramePr>
          <p:cNvPr id="268" name="Google Shape;268;p42"/>
          <p:cNvGraphicFramePr/>
          <p:nvPr/>
        </p:nvGraphicFramePr>
        <p:xfrm>
          <a:off x="520950" y="1134528"/>
          <a:ext cx="3000000" cy="3000000"/>
        </p:xfrm>
        <a:graphic>
          <a:graphicData uri="http://schemas.openxmlformats.org/drawingml/2006/table">
            <a:tbl>
              <a:tblPr>
                <a:noFill/>
                <a:tableStyleId>{EAF36741-BF5A-4072-AF04-357A84FB5D0C}</a:tableStyleId>
              </a:tblPr>
              <a:tblGrid>
                <a:gridCol w="4192100"/>
                <a:gridCol w="3910000"/>
              </a:tblGrid>
              <a:tr h="1764975">
                <a:tc>
                  <a:txBody>
                    <a:bodyPr/>
                    <a:lstStyle/>
                    <a:p>
                      <a:pPr indent="0" lvl="0" marL="0" rtl="0" algn="l">
                        <a:lnSpc>
                          <a:spcPct val="115000"/>
                        </a:lnSpc>
                        <a:spcBef>
                          <a:spcPts val="0"/>
                        </a:spcBef>
                        <a:spcAft>
                          <a:spcPts val="1600"/>
                        </a:spcAft>
                        <a:buNone/>
                      </a:pPr>
                      <a:r>
                        <a:rPr lang="en">
                          <a:solidFill>
                            <a:schemeClr val="dk2"/>
                          </a:solidFill>
                          <a:latin typeface="Proxima Nova"/>
                          <a:ea typeface="Proxima Nova"/>
                          <a:cs typeface="Proxima Nova"/>
                          <a:sym typeface="Proxima Nova"/>
                        </a:rPr>
                        <a:t>What did you like?</a:t>
                      </a:r>
                      <a:endParaRPr>
                        <a:latin typeface="Proxima Nova"/>
                        <a:ea typeface="Proxima Nova"/>
                        <a:cs typeface="Proxima Nova"/>
                        <a:sym typeface="Proxima Nova"/>
                      </a:endParaRPr>
                    </a:p>
                  </a:txBody>
                  <a:tcPr marT="91425" marB="91425" marR="91425" marL="91425">
                    <a:lnL cap="flat" cmpd="sng" w="9525">
                      <a:solidFill>
                        <a:srgbClr val="0A3534">
                          <a:alpha val="0"/>
                        </a:srgbClr>
                      </a:solidFill>
                      <a:prstDash val="solid"/>
                      <a:round/>
                      <a:headEnd len="sm" w="sm" type="none"/>
                      <a:tailEnd len="sm" w="sm" type="none"/>
                    </a:lnL>
                    <a:lnR cap="flat" cmpd="sng" w="9525">
                      <a:solidFill>
                        <a:srgbClr val="0A3534">
                          <a:alpha val="0"/>
                        </a:srgbClr>
                      </a:solidFill>
                      <a:prstDash val="solid"/>
                      <a:round/>
                      <a:headEnd len="sm" w="sm" type="none"/>
                      <a:tailEnd len="sm" w="sm" type="none"/>
                    </a:lnR>
                    <a:lnT cap="flat" cmpd="sng" w="9525">
                      <a:solidFill>
                        <a:srgbClr val="0A3534">
                          <a:alpha val="0"/>
                        </a:srgbClr>
                      </a:solidFill>
                      <a:prstDash val="solid"/>
                      <a:round/>
                      <a:headEnd len="sm" w="sm" type="none"/>
                      <a:tailEnd len="sm" w="sm" type="none"/>
                    </a:lnT>
                    <a:lnB cap="flat" cmpd="sng" w="9525">
                      <a:solidFill>
                        <a:srgbClr val="0A3534">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Proxima Nova"/>
                          <a:ea typeface="Proxima Nova"/>
                          <a:cs typeface="Proxima Nova"/>
                          <a:sym typeface="Proxima Nova"/>
                        </a:rPr>
                        <a:t>What didn’t you like?</a:t>
                      </a:r>
                      <a:endParaRPr>
                        <a:solidFill>
                          <a:schemeClr val="dk2"/>
                        </a:solidFill>
                        <a:latin typeface="Proxima Nova"/>
                        <a:ea typeface="Proxima Nova"/>
                        <a:cs typeface="Proxima Nova"/>
                        <a:sym typeface="Proxima Nova"/>
                      </a:endParaRPr>
                    </a:p>
                    <a:p>
                      <a:pPr indent="0" lvl="0" marL="0" rtl="0" algn="l">
                        <a:spcBef>
                          <a:spcPts val="1600"/>
                        </a:spcBef>
                        <a:spcAft>
                          <a:spcPts val="0"/>
                        </a:spcAft>
                        <a:buNone/>
                      </a:pPr>
                      <a:r>
                        <a:t/>
                      </a:r>
                      <a:endParaRPr>
                        <a:latin typeface="Proxima Nova"/>
                        <a:ea typeface="Proxima Nova"/>
                        <a:cs typeface="Proxima Nova"/>
                        <a:sym typeface="Proxima Nova"/>
                      </a:endParaRPr>
                    </a:p>
                  </a:txBody>
                  <a:tcPr marT="91425" marB="91425" marR="91425" marL="91425">
                    <a:lnL cap="flat" cmpd="sng" w="9525">
                      <a:solidFill>
                        <a:srgbClr val="0A3534">
                          <a:alpha val="0"/>
                        </a:srgbClr>
                      </a:solidFill>
                      <a:prstDash val="solid"/>
                      <a:round/>
                      <a:headEnd len="sm" w="sm" type="none"/>
                      <a:tailEnd len="sm" w="sm" type="none"/>
                    </a:lnL>
                    <a:lnR cap="flat" cmpd="sng" w="9525">
                      <a:solidFill>
                        <a:srgbClr val="0A3534">
                          <a:alpha val="0"/>
                        </a:srgbClr>
                      </a:solidFill>
                      <a:prstDash val="solid"/>
                      <a:round/>
                      <a:headEnd len="sm" w="sm" type="none"/>
                      <a:tailEnd len="sm" w="sm" type="none"/>
                    </a:lnR>
                    <a:lnT cap="flat" cmpd="sng" w="9525">
                      <a:solidFill>
                        <a:srgbClr val="0A3534">
                          <a:alpha val="0"/>
                        </a:srgbClr>
                      </a:solidFill>
                      <a:prstDash val="solid"/>
                      <a:round/>
                      <a:headEnd len="sm" w="sm" type="none"/>
                      <a:tailEnd len="sm" w="sm" type="none"/>
                    </a:lnT>
                    <a:lnB cap="flat" cmpd="sng" w="9525">
                      <a:solidFill>
                        <a:srgbClr val="0A3534">
                          <a:alpha val="0"/>
                        </a:srgbClr>
                      </a:solidFill>
                      <a:prstDash val="solid"/>
                      <a:round/>
                      <a:headEnd len="sm" w="sm" type="none"/>
                      <a:tailEnd len="sm" w="sm" type="none"/>
                    </a:lnB>
                  </a:tcPr>
                </a:tc>
              </a:tr>
              <a:tr h="1666375">
                <a:tc>
                  <a:txBody>
                    <a:bodyPr/>
                    <a:lstStyle/>
                    <a:p>
                      <a:pPr indent="0" lvl="0" marL="0" rtl="0" algn="l">
                        <a:lnSpc>
                          <a:spcPct val="115000"/>
                        </a:lnSpc>
                        <a:spcBef>
                          <a:spcPts val="0"/>
                        </a:spcBef>
                        <a:spcAft>
                          <a:spcPts val="1600"/>
                        </a:spcAft>
                        <a:buClr>
                          <a:schemeClr val="dk1"/>
                        </a:buClr>
                        <a:buSzPts val="1100"/>
                        <a:buFont typeface="Arial"/>
                        <a:buNone/>
                      </a:pPr>
                      <a:r>
                        <a:rPr lang="en">
                          <a:solidFill>
                            <a:schemeClr val="dk2"/>
                          </a:solidFill>
                          <a:latin typeface="Proxima Nova"/>
                          <a:ea typeface="Proxima Nova"/>
                          <a:cs typeface="Proxima Nova"/>
                          <a:sym typeface="Proxima Nova"/>
                        </a:rPr>
                        <a:t>What was easy?</a:t>
                      </a:r>
                      <a:endParaRPr>
                        <a:latin typeface="Proxima Nova"/>
                        <a:ea typeface="Proxima Nova"/>
                        <a:cs typeface="Proxima Nova"/>
                        <a:sym typeface="Proxima Nova"/>
                      </a:endParaRPr>
                    </a:p>
                  </a:txBody>
                  <a:tcPr marT="91425" marB="91425" marR="91425" marL="91425">
                    <a:lnL cap="flat" cmpd="sng" w="9525">
                      <a:solidFill>
                        <a:srgbClr val="0A3534">
                          <a:alpha val="0"/>
                        </a:srgbClr>
                      </a:solidFill>
                      <a:prstDash val="solid"/>
                      <a:round/>
                      <a:headEnd len="sm" w="sm" type="none"/>
                      <a:tailEnd len="sm" w="sm" type="none"/>
                    </a:lnL>
                    <a:lnR cap="flat" cmpd="sng" w="9525">
                      <a:solidFill>
                        <a:srgbClr val="0A3534">
                          <a:alpha val="0"/>
                        </a:srgbClr>
                      </a:solidFill>
                      <a:prstDash val="solid"/>
                      <a:round/>
                      <a:headEnd len="sm" w="sm" type="none"/>
                      <a:tailEnd len="sm" w="sm" type="none"/>
                    </a:lnR>
                    <a:lnT cap="flat" cmpd="sng" w="9525">
                      <a:solidFill>
                        <a:srgbClr val="0A3534">
                          <a:alpha val="0"/>
                        </a:srgbClr>
                      </a:solidFill>
                      <a:prstDash val="solid"/>
                      <a:round/>
                      <a:headEnd len="sm" w="sm" type="none"/>
                      <a:tailEnd len="sm" w="sm" type="none"/>
                    </a:lnT>
                    <a:lnB cap="flat" cmpd="sng" w="9525">
                      <a:solidFill>
                        <a:srgbClr val="0A3534">
                          <a:alpha val="0"/>
                        </a:srgbClr>
                      </a:solidFill>
                      <a:prstDash val="solid"/>
                      <a:round/>
                      <a:headEnd len="sm" w="sm" type="none"/>
                      <a:tailEnd len="sm" w="sm" type="none"/>
                    </a:lnB>
                  </a:tcPr>
                </a:tc>
                <a:tc>
                  <a:txBody>
                    <a:bodyPr/>
                    <a:lstStyle/>
                    <a:p>
                      <a:pPr indent="0" lvl="0" marL="0" rtl="0" algn="l">
                        <a:lnSpc>
                          <a:spcPct val="115000"/>
                        </a:lnSpc>
                        <a:spcBef>
                          <a:spcPts val="0"/>
                        </a:spcBef>
                        <a:spcAft>
                          <a:spcPts val="1600"/>
                        </a:spcAft>
                        <a:buClr>
                          <a:schemeClr val="dk1"/>
                        </a:buClr>
                        <a:buSzPts val="1100"/>
                        <a:buFont typeface="Arial"/>
                        <a:buNone/>
                      </a:pPr>
                      <a:r>
                        <a:rPr lang="en">
                          <a:solidFill>
                            <a:schemeClr val="dk2"/>
                          </a:solidFill>
                          <a:latin typeface="Proxima Nova"/>
                          <a:ea typeface="Proxima Nova"/>
                          <a:cs typeface="Proxima Nova"/>
                          <a:sym typeface="Proxima Nova"/>
                        </a:rPr>
                        <a:t>What was hard?</a:t>
                      </a:r>
                      <a:endParaRPr>
                        <a:latin typeface="Proxima Nova"/>
                        <a:ea typeface="Proxima Nova"/>
                        <a:cs typeface="Proxima Nova"/>
                        <a:sym typeface="Proxima Nova"/>
                      </a:endParaRPr>
                    </a:p>
                  </a:txBody>
                  <a:tcPr marT="91425" marB="91425" marR="91425" marL="91425">
                    <a:lnL cap="flat" cmpd="sng" w="9525">
                      <a:solidFill>
                        <a:srgbClr val="0A3534">
                          <a:alpha val="0"/>
                        </a:srgbClr>
                      </a:solidFill>
                      <a:prstDash val="solid"/>
                      <a:round/>
                      <a:headEnd len="sm" w="sm" type="none"/>
                      <a:tailEnd len="sm" w="sm" type="none"/>
                    </a:lnL>
                    <a:lnR cap="flat" cmpd="sng" w="9525">
                      <a:solidFill>
                        <a:srgbClr val="0A3534">
                          <a:alpha val="0"/>
                        </a:srgbClr>
                      </a:solidFill>
                      <a:prstDash val="solid"/>
                      <a:round/>
                      <a:headEnd len="sm" w="sm" type="none"/>
                      <a:tailEnd len="sm" w="sm" type="none"/>
                    </a:lnR>
                    <a:lnT cap="flat" cmpd="sng" w="9525">
                      <a:solidFill>
                        <a:srgbClr val="0A3534">
                          <a:alpha val="0"/>
                        </a:srgbClr>
                      </a:solidFill>
                      <a:prstDash val="solid"/>
                      <a:round/>
                      <a:headEnd len="sm" w="sm" type="none"/>
                      <a:tailEnd len="sm" w="sm" type="none"/>
                    </a:lnT>
                    <a:lnB cap="flat" cmpd="sng" w="9525">
                      <a:solidFill>
                        <a:srgbClr val="0A3534">
                          <a:alpha val="0"/>
                        </a:srgbClr>
                      </a:solidFill>
                      <a:prstDash val="solid"/>
                      <a:round/>
                      <a:headEnd len="sm" w="sm" type="none"/>
                      <a:tailEnd len="sm" w="sm" type="none"/>
                    </a:lnB>
                  </a:tcPr>
                </a:tc>
              </a:tr>
            </a:tbl>
          </a:graphicData>
        </a:graphic>
      </p:graphicFrame>
      <p:pic>
        <p:nvPicPr>
          <p:cNvPr id="269" name="Google Shape;269;p42">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270" name="Google Shape;270;p42"/>
          <p:cNvSpPr txBox="1"/>
          <p:nvPr>
            <p:ph type="title"/>
          </p:nvPr>
        </p:nvSpPr>
        <p:spPr>
          <a:xfrm>
            <a:off x="520950" y="428125"/>
            <a:ext cx="8102100" cy="4647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Reflect on today’s activities:</a:t>
            </a:r>
            <a:endParaRPr sz="2400"/>
          </a:p>
        </p:txBody>
      </p:sp>
      <p:sp>
        <p:nvSpPr>
          <p:cNvPr id="271" name="Google Shape;271;p42">
            <a:hlinkClick r:id="rId6"/>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a:t>
            </a:r>
            <a:r>
              <a:rPr lang="en"/>
              <a:t>joining</a:t>
            </a:r>
            <a:r>
              <a:rPr lang="en"/>
              <a:t> me today</a:t>
            </a:r>
            <a:endParaRPr/>
          </a:p>
        </p:txBody>
      </p:sp>
      <p:sp>
        <p:nvSpPr>
          <p:cNvPr id="277" name="Google Shape;277;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Feel Free to contact me</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Email: </a:t>
            </a:r>
            <a:r>
              <a:rPr lang="en" u="sng">
                <a:solidFill>
                  <a:schemeClr val="hlink"/>
                </a:solidFill>
                <a:hlinkClick r:id="rId3"/>
              </a:rPr>
              <a:t>Emily.Veraa@leanderisd.org</a:t>
            </a:r>
            <a:endParaRPr/>
          </a:p>
          <a:p>
            <a:pPr indent="0" lvl="0" marL="0" rtl="0" algn="l">
              <a:spcBef>
                <a:spcPts val="1600"/>
              </a:spcBef>
              <a:spcAft>
                <a:spcPts val="0"/>
              </a:spcAft>
              <a:buNone/>
            </a:pPr>
            <a:r>
              <a:rPr lang="en"/>
              <a:t>Instagram: @MrsVeraasClass</a:t>
            </a:r>
            <a:endParaRPr/>
          </a:p>
          <a:p>
            <a:pPr indent="0" lvl="0" marL="0" rtl="0" algn="l">
              <a:spcBef>
                <a:spcPts val="1600"/>
              </a:spcBef>
              <a:spcAft>
                <a:spcPts val="1600"/>
              </a:spcAft>
              <a:buNone/>
            </a:pPr>
            <a:r>
              <a:rPr lang="en"/>
              <a:t>Twitter: @MrsVeraasClass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04" name="Shape 104"/>
        <p:cNvGrpSpPr/>
        <p:nvPr/>
      </p:nvGrpSpPr>
      <p:grpSpPr>
        <a:xfrm>
          <a:off x="0" y="0"/>
          <a:ext cx="0" cy="0"/>
          <a:chOff x="0" y="0"/>
          <a:chExt cx="0" cy="0"/>
        </a:xfrm>
      </p:grpSpPr>
      <p:sp>
        <p:nvSpPr>
          <p:cNvPr id="105" name="Google Shape;105;p26"/>
          <p:cNvSpPr/>
          <p:nvPr/>
        </p:nvSpPr>
        <p:spPr>
          <a:xfrm>
            <a:off x="220050" y="247800"/>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6"/>
          <p:cNvSpPr txBox="1"/>
          <p:nvPr>
            <p:ph type="title"/>
          </p:nvPr>
        </p:nvSpPr>
        <p:spPr>
          <a:xfrm>
            <a:off x="435425" y="428125"/>
            <a:ext cx="8449800" cy="4647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Draw or type 2 things you already know about Pear Deck:</a:t>
            </a:r>
            <a:endParaRPr sz="2400"/>
          </a:p>
        </p:txBody>
      </p:sp>
      <p:pic>
        <p:nvPicPr>
          <p:cNvPr id="107" name="Google Shape;107;p26"/>
          <p:cNvPicPr preferRelativeResize="0"/>
          <p:nvPr/>
        </p:nvPicPr>
        <p:blipFill rotWithShape="1">
          <a:blip r:embed="rId3">
            <a:alphaModFix/>
          </a:blip>
          <a:srcRect b="0" l="0" r="0" t="0"/>
          <a:stretch/>
        </p:blipFill>
        <p:spPr>
          <a:xfrm>
            <a:off x="613950" y="1058225"/>
            <a:ext cx="600170" cy="600175"/>
          </a:xfrm>
          <a:prstGeom prst="rect">
            <a:avLst/>
          </a:prstGeom>
          <a:noFill/>
          <a:ln>
            <a:noFill/>
          </a:ln>
        </p:spPr>
      </p:pic>
      <p:pic>
        <p:nvPicPr>
          <p:cNvPr id="108" name="Google Shape;108;p26"/>
          <p:cNvPicPr preferRelativeResize="0"/>
          <p:nvPr/>
        </p:nvPicPr>
        <p:blipFill rotWithShape="1">
          <a:blip r:embed="rId4">
            <a:alphaModFix/>
          </a:blip>
          <a:srcRect b="0" l="0" r="0" t="0"/>
          <a:stretch/>
        </p:blipFill>
        <p:spPr>
          <a:xfrm>
            <a:off x="4513930" y="1058225"/>
            <a:ext cx="600170" cy="600175"/>
          </a:xfrm>
          <a:prstGeom prst="rect">
            <a:avLst/>
          </a:prstGeom>
          <a:noFill/>
          <a:ln>
            <a:noFill/>
          </a:ln>
        </p:spPr>
      </p:pic>
      <p:pic>
        <p:nvPicPr>
          <p:cNvPr id="109" name="Google Shape;109;p26"/>
          <p:cNvPicPr preferRelativeResize="0"/>
          <p:nvPr/>
        </p:nvPicPr>
        <p:blipFill rotWithShape="1">
          <a:blip r:embed="rId5">
            <a:alphaModFix/>
          </a:blip>
          <a:srcRect b="0" l="0" r="0" t="0"/>
          <a:stretch/>
        </p:blipFill>
        <p:spPr>
          <a:xfrm>
            <a:off x="4154688" y="1089975"/>
            <a:ext cx="342900" cy="3429000"/>
          </a:xfrm>
          <a:prstGeom prst="rect">
            <a:avLst/>
          </a:prstGeom>
          <a:noFill/>
          <a:ln>
            <a:noFill/>
          </a:ln>
        </p:spPr>
      </p:pic>
      <p:pic>
        <p:nvPicPr>
          <p:cNvPr id="110" name="Google Shape;110;p26">
            <a:hlinkClick r:id="rId6"/>
          </p:cNvPr>
          <p:cNvPicPr preferRelativeResize="0"/>
          <p:nvPr/>
        </p:nvPicPr>
        <p:blipFill>
          <a:blip r:embed="rId7">
            <a:alphaModFix/>
          </a:blip>
          <a:stretch>
            <a:fillRect/>
          </a:stretch>
        </p:blipFill>
        <p:spPr>
          <a:xfrm>
            <a:off x="0" y="4429125"/>
            <a:ext cx="9144000" cy="714375"/>
          </a:xfrm>
          <a:prstGeom prst="rect">
            <a:avLst/>
          </a:prstGeom>
          <a:noFill/>
          <a:ln>
            <a:noFill/>
          </a:ln>
        </p:spPr>
      </p:pic>
      <p:sp>
        <p:nvSpPr>
          <p:cNvPr id="111" name="Google Shape;111;p26">
            <a:hlinkClick r:id="rId8"/>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Welcome to Pear Deck!</a:t>
            </a:r>
            <a:endParaRPr>
              <a:solidFill>
                <a:schemeClr val="lt1"/>
              </a:solidFill>
            </a:endParaRPr>
          </a:p>
        </p:txBody>
      </p:sp>
      <p:sp>
        <p:nvSpPr>
          <p:cNvPr id="117" name="Google Shape;117;p27"/>
          <p:cNvSpPr txBox="1"/>
          <p:nvPr>
            <p:ph idx="1" type="body"/>
          </p:nvPr>
        </p:nvSpPr>
        <p:spPr>
          <a:xfrm>
            <a:off x="381050" y="12305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a:p>
            <a:pPr indent="0" lvl="0" marL="0" rtl="0" algn="l">
              <a:spcBef>
                <a:spcPts val="1600"/>
              </a:spcBef>
              <a:spcAft>
                <a:spcPts val="0"/>
              </a:spcAft>
              <a:buNone/>
            </a:pPr>
            <a:r>
              <a:rPr lang="en">
                <a:solidFill>
                  <a:schemeClr val="lt1"/>
                </a:solidFill>
              </a:rPr>
              <a:t>Pear Deck allows you to turn your </a:t>
            </a:r>
            <a:r>
              <a:rPr lang="en">
                <a:solidFill>
                  <a:schemeClr val="lt1"/>
                </a:solidFill>
              </a:rPr>
              <a:t>presentations</a:t>
            </a:r>
            <a:r>
              <a:rPr lang="en">
                <a:solidFill>
                  <a:schemeClr val="lt1"/>
                </a:solidFill>
              </a:rPr>
              <a:t> into interactive lessons for your classroom.</a:t>
            </a:r>
            <a:endParaRPr>
              <a:solidFill>
                <a:schemeClr val="lt1"/>
              </a:solidFill>
            </a:endParaRPr>
          </a:p>
          <a:p>
            <a:pPr indent="0" lvl="0" marL="0" rtl="0" algn="l">
              <a:spcBef>
                <a:spcPts val="1600"/>
              </a:spcBef>
              <a:spcAft>
                <a:spcPts val="0"/>
              </a:spcAft>
              <a:buNone/>
            </a:pPr>
            <a:r>
              <a:rPr lang="en">
                <a:solidFill>
                  <a:schemeClr val="lt1"/>
                </a:solidFill>
              </a:rPr>
              <a:t>You can </a:t>
            </a:r>
            <a:r>
              <a:rPr lang="en">
                <a:solidFill>
                  <a:schemeClr val="lt1"/>
                </a:solidFill>
              </a:rPr>
              <a:t>receive real time feedback from your students about their learning and understanding.</a:t>
            </a:r>
            <a:endParaRPr>
              <a:solidFill>
                <a:schemeClr val="lt1"/>
              </a:solidFill>
            </a:endParaRPr>
          </a:p>
          <a:p>
            <a:pPr indent="0" lvl="0" marL="0" rtl="0" algn="l">
              <a:spcBef>
                <a:spcPts val="1600"/>
              </a:spcBef>
              <a:spcAft>
                <a:spcPts val="1600"/>
              </a:spcAft>
              <a:buNone/>
            </a:pPr>
            <a:r>
              <a:rPr lang="en">
                <a:solidFill>
                  <a:schemeClr val="lt1"/>
                </a:solidFill>
              </a:rPr>
              <a:t>Students are engaged with their learning and can communicate with you about their mastery of the topic. </a:t>
            </a:r>
            <a:r>
              <a:rPr lang="en">
                <a:solidFill>
                  <a:schemeClr val="lt1"/>
                </a:solidFill>
              </a:rPr>
              <a:t> </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Let’s Get Started!</a:t>
            </a:r>
            <a:endParaRPr>
              <a:solidFill>
                <a:schemeClr val="lt1"/>
              </a:solidFill>
            </a:endParaRPr>
          </a:p>
        </p:txBody>
      </p:sp>
      <p:sp>
        <p:nvSpPr>
          <p:cNvPr id="123" name="Google Shape;123;p28"/>
          <p:cNvSpPr txBox="1"/>
          <p:nvPr>
            <p:ph idx="1" type="body"/>
          </p:nvPr>
        </p:nvSpPr>
        <p:spPr>
          <a:xfrm>
            <a:off x="311700" y="1152475"/>
            <a:ext cx="6509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Step 1  Open a Google Slides presentation</a:t>
            </a:r>
            <a:endParaRPr>
              <a:solidFill>
                <a:schemeClr val="lt1"/>
              </a:solidFill>
            </a:endParaRPr>
          </a:p>
          <a:p>
            <a:pPr indent="0" lvl="0" marL="0" rtl="0" algn="l">
              <a:spcBef>
                <a:spcPts val="1600"/>
              </a:spcBef>
              <a:spcAft>
                <a:spcPts val="0"/>
              </a:spcAft>
              <a:buNone/>
            </a:pPr>
            <a:r>
              <a:rPr lang="en">
                <a:solidFill>
                  <a:schemeClr val="lt1"/>
                </a:solidFill>
              </a:rPr>
              <a:t>Step 2 Click on the “Add-ons” menu and “get add-ons…”</a:t>
            </a:r>
            <a:endParaRPr>
              <a:solidFill>
                <a:schemeClr val="lt1"/>
              </a:solidFill>
            </a:endParaRPr>
          </a:p>
          <a:p>
            <a:pPr indent="0" lvl="0" marL="0" rtl="0" algn="l">
              <a:spcBef>
                <a:spcPts val="1600"/>
              </a:spcBef>
              <a:spcAft>
                <a:spcPts val="0"/>
              </a:spcAft>
              <a:buNone/>
            </a:pPr>
            <a:r>
              <a:rPr lang="en">
                <a:solidFill>
                  <a:schemeClr val="lt1"/>
                </a:solidFill>
              </a:rPr>
              <a:t>Step 3 Search for “Pear Deck” and click the blue “+FREE” button</a:t>
            </a:r>
            <a:endParaRPr>
              <a:solidFill>
                <a:schemeClr val="lt1"/>
              </a:solidFill>
            </a:endParaRPr>
          </a:p>
          <a:p>
            <a:pPr indent="0" lvl="0" marL="0" rtl="0" algn="l">
              <a:spcBef>
                <a:spcPts val="1600"/>
              </a:spcBef>
              <a:spcAft>
                <a:spcPts val="0"/>
              </a:spcAft>
              <a:buNone/>
            </a:pPr>
            <a:r>
              <a:rPr lang="en">
                <a:solidFill>
                  <a:schemeClr val="lt1"/>
                </a:solidFill>
              </a:rPr>
              <a:t>Step 4 Load up the Pear Deck sidebar menu. It will look like the image to the right</a:t>
            </a:r>
            <a:endParaRPr>
              <a:solidFill>
                <a:schemeClr val="lt1"/>
              </a:solidFill>
            </a:endParaRPr>
          </a:p>
          <a:p>
            <a:pPr indent="0" lvl="0" marL="0" rtl="0" algn="l">
              <a:spcBef>
                <a:spcPts val="1600"/>
              </a:spcBef>
              <a:spcAft>
                <a:spcPts val="0"/>
              </a:spcAft>
              <a:buNone/>
            </a:pPr>
            <a:r>
              <a:rPr lang="en">
                <a:solidFill>
                  <a:schemeClr val="lt1"/>
                </a:solidFill>
              </a:rPr>
              <a:t>You can also use this </a:t>
            </a:r>
            <a:r>
              <a:rPr lang="en" u="sng">
                <a:solidFill>
                  <a:srgbClr val="FF0000"/>
                </a:solidFill>
                <a:hlinkClick r:id="rId4">
                  <a:extLst>
                    <a:ext uri="{A12FA001-AC4F-418D-AE19-62706E023703}">
                      <ahyp:hlinkClr val="tx"/>
                    </a:ext>
                  </a:extLst>
                </a:hlinkClick>
              </a:rPr>
              <a:t>video link</a:t>
            </a:r>
            <a:r>
              <a:rPr lang="en">
                <a:solidFill>
                  <a:schemeClr val="lt1"/>
                </a:solidFill>
              </a:rPr>
              <a:t> to assist you</a:t>
            </a:r>
            <a:endParaRPr>
              <a:solidFill>
                <a:schemeClr val="lt1"/>
              </a:solidFill>
            </a:endParaRPr>
          </a:p>
          <a:p>
            <a:pPr indent="0" lvl="0" marL="0" rtl="0" algn="l">
              <a:spcBef>
                <a:spcPts val="1600"/>
              </a:spcBef>
              <a:spcAft>
                <a:spcPts val="1600"/>
              </a:spcAft>
              <a:buNone/>
            </a:pPr>
            <a:r>
              <a:t/>
            </a:r>
            <a:endParaRPr>
              <a:solidFill>
                <a:schemeClr val="lt1"/>
              </a:solidFill>
            </a:endParaRPr>
          </a:p>
        </p:txBody>
      </p:sp>
      <p:pic>
        <p:nvPicPr>
          <p:cNvPr id="124" name="Google Shape;124;p28"/>
          <p:cNvPicPr preferRelativeResize="0"/>
          <p:nvPr/>
        </p:nvPicPr>
        <p:blipFill>
          <a:blip r:embed="rId5">
            <a:alphaModFix/>
          </a:blip>
          <a:stretch>
            <a:fillRect/>
          </a:stretch>
        </p:blipFill>
        <p:spPr>
          <a:xfrm>
            <a:off x="6973500" y="1170125"/>
            <a:ext cx="2018100" cy="3068243"/>
          </a:xfrm>
          <a:prstGeom prst="rect">
            <a:avLst/>
          </a:prstGeom>
          <a:noFill/>
          <a:ln>
            <a:noFill/>
          </a:ln>
        </p:spPr>
      </p:pic>
      <p:sp>
        <p:nvSpPr>
          <p:cNvPr id="125" name="Google Shape;125;p28"/>
          <p:cNvSpPr/>
          <p:nvPr/>
        </p:nvSpPr>
        <p:spPr>
          <a:xfrm>
            <a:off x="2397300" y="3588275"/>
            <a:ext cx="4576200" cy="416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Using Microsoft </a:t>
            </a:r>
            <a:r>
              <a:rPr lang="en">
                <a:solidFill>
                  <a:schemeClr val="lt1"/>
                </a:solidFill>
              </a:rPr>
              <a:t>Powerpoint</a:t>
            </a:r>
            <a:endParaRPr>
              <a:solidFill>
                <a:schemeClr val="lt1"/>
              </a:solidFill>
            </a:endParaRPr>
          </a:p>
        </p:txBody>
      </p:sp>
      <p:sp>
        <p:nvSpPr>
          <p:cNvPr id="131" name="Google Shape;131;p29"/>
          <p:cNvSpPr txBox="1"/>
          <p:nvPr>
            <p:ph idx="1" type="body"/>
          </p:nvPr>
        </p:nvSpPr>
        <p:spPr>
          <a:xfrm>
            <a:off x="311700" y="1152475"/>
            <a:ext cx="5946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Step 1  Install the Pear Deck add-in to </a:t>
            </a:r>
            <a:r>
              <a:rPr lang="en">
                <a:solidFill>
                  <a:schemeClr val="lt1"/>
                </a:solidFill>
              </a:rPr>
              <a:t>Powerpoint</a:t>
            </a:r>
            <a:endParaRPr>
              <a:solidFill>
                <a:schemeClr val="lt1"/>
              </a:solidFill>
            </a:endParaRPr>
          </a:p>
          <a:p>
            <a:pPr indent="0" lvl="0" marL="0" rtl="0" algn="l">
              <a:spcBef>
                <a:spcPts val="1600"/>
              </a:spcBef>
              <a:spcAft>
                <a:spcPts val="0"/>
              </a:spcAft>
              <a:buNone/>
            </a:pPr>
            <a:r>
              <a:rPr lang="en">
                <a:solidFill>
                  <a:schemeClr val="lt1"/>
                </a:solidFill>
              </a:rPr>
              <a:t>Step 2 You will get a sidebar that lets you add interactive questions and pre-made templates</a:t>
            </a:r>
            <a:endParaRPr>
              <a:solidFill>
                <a:schemeClr val="lt1"/>
              </a:solidFill>
            </a:endParaRPr>
          </a:p>
          <a:p>
            <a:pPr indent="0" lvl="0" marL="0" rtl="0" algn="l">
              <a:spcBef>
                <a:spcPts val="1600"/>
              </a:spcBef>
              <a:spcAft>
                <a:spcPts val="0"/>
              </a:spcAft>
              <a:buNone/>
            </a:pPr>
            <a:r>
              <a:rPr lang="en">
                <a:solidFill>
                  <a:schemeClr val="lt1"/>
                </a:solidFill>
              </a:rPr>
              <a:t>Step 3 You can also add Pear Deck to Microsoft Teams</a:t>
            </a:r>
            <a:endParaRPr>
              <a:solidFill>
                <a:schemeClr val="lt1"/>
              </a:solidFill>
            </a:endParaRPr>
          </a:p>
          <a:p>
            <a:pPr indent="0" lvl="0" marL="0" rtl="0" algn="l">
              <a:spcBef>
                <a:spcPts val="1600"/>
              </a:spcBef>
              <a:spcAft>
                <a:spcPts val="0"/>
              </a:spcAft>
              <a:buNone/>
            </a:pPr>
            <a:r>
              <a:rPr lang="en">
                <a:solidFill>
                  <a:schemeClr val="lt1"/>
                </a:solidFill>
              </a:rPr>
              <a:t>Step 4 Design a new lesson or open an </a:t>
            </a:r>
            <a:r>
              <a:rPr lang="en">
                <a:solidFill>
                  <a:schemeClr val="lt1"/>
                </a:solidFill>
              </a:rPr>
              <a:t>existing</a:t>
            </a:r>
            <a:r>
              <a:rPr lang="en">
                <a:solidFill>
                  <a:schemeClr val="lt1"/>
                </a:solidFill>
              </a:rPr>
              <a:t> presentation from One Drive.</a:t>
            </a:r>
            <a:endParaRPr>
              <a:solidFill>
                <a:schemeClr val="lt1"/>
              </a:solidFill>
            </a:endParaRPr>
          </a:p>
          <a:p>
            <a:pPr indent="0" lvl="0" marL="0" rtl="0" algn="l">
              <a:spcBef>
                <a:spcPts val="1600"/>
              </a:spcBef>
              <a:spcAft>
                <a:spcPts val="0"/>
              </a:spcAft>
              <a:buNone/>
            </a:pPr>
            <a:r>
              <a:rPr lang="en">
                <a:solidFill>
                  <a:schemeClr val="lt1"/>
                </a:solidFill>
              </a:rPr>
              <a:t>Use this</a:t>
            </a:r>
            <a:r>
              <a:rPr lang="en">
                <a:solidFill>
                  <a:srgbClr val="FF0000"/>
                </a:solidFill>
              </a:rPr>
              <a:t> </a:t>
            </a:r>
            <a:r>
              <a:rPr lang="en" u="sng">
                <a:solidFill>
                  <a:srgbClr val="FF0000"/>
                </a:solidFill>
                <a:hlinkClick r:id="rId4">
                  <a:extLst>
                    <a:ext uri="{A12FA001-AC4F-418D-AE19-62706E023703}">
                      <ahyp:hlinkClr val="tx"/>
                    </a:ext>
                  </a:extLst>
                </a:hlinkClick>
              </a:rPr>
              <a:t>link</a:t>
            </a:r>
            <a:r>
              <a:rPr lang="en">
                <a:solidFill>
                  <a:srgbClr val="FF0000"/>
                </a:solidFill>
              </a:rPr>
              <a:t> </a:t>
            </a:r>
            <a:r>
              <a:rPr lang="en">
                <a:solidFill>
                  <a:schemeClr val="lt1"/>
                </a:solidFill>
              </a:rPr>
              <a:t>to help you create Pear Deck with PowerPoint</a:t>
            </a:r>
            <a:endParaRPr>
              <a:solidFill>
                <a:schemeClr val="lt1"/>
              </a:solidFill>
            </a:endParaRPr>
          </a:p>
          <a:p>
            <a:pPr indent="0" lvl="0" marL="0" rtl="0" algn="l">
              <a:spcBef>
                <a:spcPts val="1600"/>
              </a:spcBef>
              <a:spcAft>
                <a:spcPts val="1600"/>
              </a:spcAft>
              <a:buNone/>
            </a:pPr>
            <a:r>
              <a:t/>
            </a:r>
            <a:endParaRPr>
              <a:solidFill>
                <a:schemeClr val="lt1"/>
              </a:solidFill>
            </a:endParaRPr>
          </a:p>
        </p:txBody>
      </p:sp>
      <p:pic>
        <p:nvPicPr>
          <p:cNvPr id="132" name="Google Shape;132;p29"/>
          <p:cNvPicPr preferRelativeResize="0"/>
          <p:nvPr/>
        </p:nvPicPr>
        <p:blipFill>
          <a:blip r:embed="rId5">
            <a:alphaModFix/>
          </a:blip>
          <a:stretch>
            <a:fillRect/>
          </a:stretch>
        </p:blipFill>
        <p:spPr>
          <a:xfrm>
            <a:off x="6140100" y="1323550"/>
            <a:ext cx="2913525" cy="2836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QR COdes for Set Up Help </a:t>
            </a:r>
            <a:endParaRPr/>
          </a:p>
        </p:txBody>
      </p:sp>
      <p:sp>
        <p:nvSpPr>
          <p:cNvPr id="138" name="Google Shape;138;p3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t>Google Slides</a:t>
            </a:r>
            <a:endParaRPr b="1"/>
          </a:p>
        </p:txBody>
      </p:sp>
      <p:sp>
        <p:nvSpPr>
          <p:cNvPr id="139" name="Google Shape;139;p3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t>Power Point</a:t>
            </a:r>
            <a:endParaRPr b="1"/>
          </a:p>
        </p:txBody>
      </p:sp>
      <p:pic>
        <p:nvPicPr>
          <p:cNvPr id="140" name="Google Shape;140;p30"/>
          <p:cNvPicPr preferRelativeResize="0"/>
          <p:nvPr/>
        </p:nvPicPr>
        <p:blipFill>
          <a:blip r:embed="rId3">
            <a:alphaModFix/>
          </a:blip>
          <a:stretch>
            <a:fillRect/>
          </a:stretch>
        </p:blipFill>
        <p:spPr>
          <a:xfrm>
            <a:off x="716063" y="1612400"/>
            <a:ext cx="3191175" cy="3191175"/>
          </a:xfrm>
          <a:prstGeom prst="rect">
            <a:avLst/>
          </a:prstGeom>
          <a:noFill/>
          <a:ln>
            <a:noFill/>
          </a:ln>
        </p:spPr>
      </p:pic>
      <p:pic>
        <p:nvPicPr>
          <p:cNvPr id="141" name="Google Shape;141;p30"/>
          <p:cNvPicPr preferRelativeResize="0"/>
          <p:nvPr/>
        </p:nvPicPr>
        <p:blipFill>
          <a:blip r:embed="rId4">
            <a:alphaModFix/>
          </a:blip>
          <a:stretch>
            <a:fillRect/>
          </a:stretch>
        </p:blipFill>
        <p:spPr>
          <a:xfrm>
            <a:off x="5160175" y="1535813"/>
            <a:ext cx="3344351" cy="3344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145" name="Shape 145"/>
        <p:cNvGrpSpPr/>
        <p:nvPr/>
      </p:nvGrpSpPr>
      <p:grpSpPr>
        <a:xfrm>
          <a:off x="0" y="0"/>
          <a:ext cx="0" cy="0"/>
          <a:chOff x="0" y="0"/>
          <a:chExt cx="0" cy="0"/>
        </a:xfrm>
      </p:grpSpPr>
      <p:sp>
        <p:nvSpPr>
          <p:cNvPr id="146" name="Google Shape;146;p31"/>
          <p:cNvSpPr/>
          <p:nvPr/>
        </p:nvSpPr>
        <p:spPr>
          <a:xfrm>
            <a:off x="220050" y="255025"/>
            <a:ext cx="8703900" cy="447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31"/>
          <p:cNvPicPr preferRelativeResize="0"/>
          <p:nvPr/>
        </p:nvPicPr>
        <p:blipFill rotWithShape="1">
          <a:blip r:embed="rId3">
            <a:alphaModFix/>
          </a:blip>
          <a:srcRect b="9229" l="8474" r="8032" t="8803"/>
          <a:stretch/>
        </p:blipFill>
        <p:spPr>
          <a:xfrm>
            <a:off x="4973275" y="984925"/>
            <a:ext cx="3429000" cy="3366225"/>
          </a:xfrm>
          <a:prstGeom prst="rect">
            <a:avLst/>
          </a:prstGeom>
          <a:noFill/>
          <a:ln>
            <a:noFill/>
          </a:ln>
        </p:spPr>
      </p:pic>
      <p:pic>
        <p:nvPicPr>
          <p:cNvPr id="148" name="Google Shape;148;p31"/>
          <p:cNvPicPr preferRelativeResize="0"/>
          <p:nvPr/>
        </p:nvPicPr>
        <p:blipFill rotWithShape="1">
          <a:blip r:embed="rId4">
            <a:alphaModFix/>
          </a:blip>
          <a:srcRect b="9229" l="8441" r="8065" t="8803"/>
          <a:stretch/>
        </p:blipFill>
        <p:spPr>
          <a:xfrm>
            <a:off x="814700" y="984925"/>
            <a:ext cx="3429000" cy="3366225"/>
          </a:xfrm>
          <a:prstGeom prst="rect">
            <a:avLst/>
          </a:prstGeom>
          <a:noFill/>
          <a:ln>
            <a:noFill/>
          </a:ln>
        </p:spPr>
      </p:pic>
      <p:sp>
        <p:nvSpPr>
          <p:cNvPr id="149" name="Google Shape;149;p31"/>
          <p:cNvSpPr txBox="1"/>
          <p:nvPr>
            <p:ph type="title"/>
          </p:nvPr>
        </p:nvSpPr>
        <p:spPr>
          <a:xfrm>
            <a:off x="520950" y="428125"/>
            <a:ext cx="8102100" cy="46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I can only use Pear Deck with Google Slides</a:t>
            </a:r>
            <a:endParaRPr sz="2400"/>
          </a:p>
        </p:txBody>
      </p:sp>
      <p:sp>
        <p:nvSpPr>
          <p:cNvPr id="150" name="Google Shape;150;p31"/>
          <p:cNvSpPr txBox="1"/>
          <p:nvPr/>
        </p:nvSpPr>
        <p:spPr>
          <a:xfrm>
            <a:off x="956400" y="2211375"/>
            <a:ext cx="31299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True</a:t>
            </a:r>
            <a:endParaRPr sz="6000">
              <a:solidFill>
                <a:srgbClr val="FFFFFF"/>
              </a:solidFill>
              <a:latin typeface="Proxima Nova Semibold"/>
              <a:ea typeface="Proxima Nova Semibold"/>
              <a:cs typeface="Proxima Nova Semibold"/>
              <a:sym typeface="Proxima Nova Semibold"/>
            </a:endParaRPr>
          </a:p>
        </p:txBody>
      </p:sp>
      <p:sp>
        <p:nvSpPr>
          <p:cNvPr id="151" name="Google Shape;151;p31"/>
          <p:cNvSpPr txBox="1"/>
          <p:nvPr/>
        </p:nvSpPr>
        <p:spPr>
          <a:xfrm>
            <a:off x="5113875" y="2235575"/>
            <a:ext cx="3129600" cy="7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Proxima Nova Semibold"/>
                <a:ea typeface="Proxima Nova Semibold"/>
                <a:cs typeface="Proxima Nova Semibold"/>
                <a:sym typeface="Proxima Nova Semibold"/>
              </a:rPr>
              <a:t>False</a:t>
            </a:r>
            <a:endParaRPr sz="6000">
              <a:solidFill>
                <a:srgbClr val="FFFFFF"/>
              </a:solidFill>
              <a:latin typeface="Proxima Nova Semibold"/>
              <a:ea typeface="Proxima Nova Semibold"/>
              <a:cs typeface="Proxima Nova Semibold"/>
              <a:sym typeface="Proxima Nova Semibold"/>
            </a:endParaRPr>
          </a:p>
        </p:txBody>
      </p:sp>
      <p:pic>
        <p:nvPicPr>
          <p:cNvPr id="152" name="Google Shape;152;p31">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153" name="Google Shape;153;p31">
            <a:hlinkClick r:id="rId7"/>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Start a Lesson</a:t>
            </a:r>
            <a:endParaRPr/>
          </a:p>
        </p:txBody>
      </p:sp>
      <p:sp>
        <p:nvSpPr>
          <p:cNvPr id="159" name="Google Shape;159;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0" name="Google Shape;160;p32"/>
          <p:cNvPicPr preferRelativeResize="0"/>
          <p:nvPr/>
        </p:nvPicPr>
        <p:blipFill>
          <a:blip r:embed="rId4">
            <a:alphaModFix/>
          </a:blip>
          <a:stretch>
            <a:fillRect/>
          </a:stretch>
        </p:blipFill>
        <p:spPr>
          <a:xfrm>
            <a:off x="1421448" y="1152473"/>
            <a:ext cx="6301125" cy="3815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7" name="Google Shape;167;p33"/>
          <p:cNvPicPr preferRelativeResize="0"/>
          <p:nvPr/>
        </p:nvPicPr>
        <p:blipFill>
          <a:blip r:embed="rId4">
            <a:alphaModFix/>
          </a:blip>
          <a:stretch>
            <a:fillRect/>
          </a:stretch>
        </p:blipFill>
        <p:spPr>
          <a:xfrm>
            <a:off x="1214425" y="1152463"/>
            <a:ext cx="6715125" cy="3457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